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78" r:id="rId4"/>
  </p:sldMasterIdLst>
  <p:notesMasterIdLst>
    <p:notesMasterId r:id="rId64"/>
  </p:notesMasterIdLst>
  <p:handoutMasterIdLst>
    <p:handoutMasterId r:id="rId65"/>
  </p:handoutMasterIdLst>
  <p:sldIdLst>
    <p:sldId id="259" r:id="rId5"/>
    <p:sldId id="262" r:id="rId6"/>
    <p:sldId id="276" r:id="rId7"/>
    <p:sldId id="260" r:id="rId8"/>
    <p:sldId id="316" r:id="rId9"/>
    <p:sldId id="261" r:id="rId10"/>
    <p:sldId id="330" r:id="rId11"/>
    <p:sldId id="317" r:id="rId12"/>
    <p:sldId id="263" r:id="rId13"/>
    <p:sldId id="318" r:id="rId14"/>
    <p:sldId id="331" r:id="rId15"/>
    <p:sldId id="332" r:id="rId16"/>
    <p:sldId id="333" r:id="rId17"/>
    <p:sldId id="319" r:id="rId18"/>
    <p:sldId id="301" r:id="rId19"/>
    <p:sldId id="273" r:id="rId20"/>
    <p:sldId id="314" r:id="rId21"/>
    <p:sldId id="271" r:id="rId22"/>
    <p:sldId id="272" r:id="rId23"/>
    <p:sldId id="270" r:id="rId24"/>
    <p:sldId id="315" r:id="rId25"/>
    <p:sldId id="269" r:id="rId26"/>
    <p:sldId id="278" r:id="rId27"/>
    <p:sldId id="280" r:id="rId28"/>
    <p:sldId id="281" r:id="rId29"/>
    <p:sldId id="282" r:id="rId30"/>
    <p:sldId id="322" r:id="rId31"/>
    <p:sldId id="284" r:id="rId32"/>
    <p:sldId id="283" r:id="rId33"/>
    <p:sldId id="288" r:id="rId34"/>
    <p:sldId id="286" r:id="rId35"/>
    <p:sldId id="320" r:id="rId36"/>
    <p:sldId id="287" r:id="rId37"/>
    <p:sldId id="321" r:id="rId38"/>
    <p:sldId id="334" r:id="rId39"/>
    <p:sldId id="336" r:id="rId40"/>
    <p:sldId id="296" r:id="rId41"/>
    <p:sldId id="300" r:id="rId42"/>
    <p:sldId id="337" r:id="rId43"/>
    <p:sldId id="303" r:id="rId44"/>
    <p:sldId id="307" r:id="rId45"/>
    <p:sldId id="306" r:id="rId46"/>
    <p:sldId id="311" r:id="rId47"/>
    <p:sldId id="329" r:id="rId48"/>
    <p:sldId id="291" r:id="rId49"/>
    <p:sldId id="324" r:id="rId50"/>
    <p:sldId id="323" r:id="rId51"/>
    <p:sldId id="325" r:id="rId52"/>
    <p:sldId id="326" r:id="rId53"/>
    <p:sldId id="327" r:id="rId54"/>
    <p:sldId id="293" r:id="rId55"/>
    <p:sldId id="294" r:id="rId56"/>
    <p:sldId id="295" r:id="rId57"/>
    <p:sldId id="299" r:id="rId58"/>
    <p:sldId id="298" r:id="rId59"/>
    <p:sldId id="308" r:id="rId60"/>
    <p:sldId id="309" r:id="rId61"/>
    <p:sldId id="310" r:id="rId62"/>
    <p:sldId id="313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DAB811"/>
    <a:srgbClr val="DAA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AB583-A545-48E0-9B9F-2020D8E6F0B3}" v="481" dt="2023-03-29T19:52:25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Joe" userId="d0bb5d60-33e6-4b4e-9140-3ee15d7129ed" providerId="ADAL" clId="{F48AB583-A545-48E0-9B9F-2020D8E6F0B3}"/>
    <pc:docChg chg="undo redo custSel delSld modSld sldOrd">
      <pc:chgData name="Williams, Joe" userId="d0bb5d60-33e6-4b4e-9140-3ee15d7129ed" providerId="ADAL" clId="{F48AB583-A545-48E0-9B9F-2020D8E6F0B3}" dt="2023-03-30T16:01:44.591" v="2214" actId="1076"/>
      <pc:docMkLst>
        <pc:docMk/>
      </pc:docMkLst>
      <pc:sldChg chg="addSp delSp modSp mod modTransition modAnim">
        <pc:chgData name="Williams, Joe" userId="d0bb5d60-33e6-4b4e-9140-3ee15d7129ed" providerId="ADAL" clId="{F48AB583-A545-48E0-9B9F-2020D8E6F0B3}" dt="2023-03-30T16:01:44.591" v="2214" actId="1076"/>
        <pc:sldMkLst>
          <pc:docMk/>
          <pc:sldMk cId="1455772778" sldId="259"/>
        </pc:sldMkLst>
        <pc:picChg chg="add del mod">
          <ac:chgData name="Williams, Joe" userId="d0bb5d60-33e6-4b4e-9140-3ee15d7129ed" providerId="ADAL" clId="{F48AB583-A545-48E0-9B9F-2020D8E6F0B3}" dt="2023-03-29T19:01:07.116" v="1670"/>
          <ac:picMkLst>
            <pc:docMk/>
            <pc:sldMk cId="1455772778" sldId="259"/>
            <ac:picMk id="3" creationId="{99F1E086-71BD-4109-918B-8B2258490201}"/>
          </ac:picMkLst>
        </pc:picChg>
        <pc:picChg chg="mod">
          <ac:chgData name="Williams, Joe" userId="d0bb5d60-33e6-4b4e-9140-3ee15d7129ed" providerId="ADAL" clId="{F48AB583-A545-48E0-9B9F-2020D8E6F0B3}" dt="2023-03-30T16:01:44.591" v="2214" actId="1076"/>
          <ac:picMkLst>
            <pc:docMk/>
            <pc:sldMk cId="1455772778" sldId="259"/>
            <ac:picMk id="4" creationId="{E1E1AC54-A5B8-4E9D-B9BC-D4254A5F574B}"/>
          </ac:picMkLst>
        </pc:picChg>
        <pc:picChg chg="add del mod">
          <ac:chgData name="Williams, Joe" userId="d0bb5d60-33e6-4b4e-9140-3ee15d7129ed" providerId="ADAL" clId="{F48AB583-A545-48E0-9B9F-2020D8E6F0B3}" dt="2023-03-29T19:01:48.939" v="1672"/>
          <ac:picMkLst>
            <pc:docMk/>
            <pc:sldMk cId="1455772778" sldId="259"/>
            <ac:picMk id="5" creationId="{5E1B30C8-F550-451E-9E95-DF0B828726C4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1455772778" sldId="259"/>
            <ac:picMk id="8" creationId="{A2D99E34-0586-49A7-A3C2-8FF1DEFFA131}"/>
          </ac:picMkLst>
        </pc:picChg>
        <pc:picChg chg="mod">
          <ac:chgData name="Williams, Joe" userId="d0bb5d60-33e6-4b4e-9140-3ee15d7129ed" providerId="ADAL" clId="{F48AB583-A545-48E0-9B9F-2020D8E6F0B3}" dt="2023-03-30T15:54:02.226" v="2211" actId="1076"/>
          <ac:picMkLst>
            <pc:docMk/>
            <pc:sldMk cId="1455772778" sldId="259"/>
            <ac:picMk id="15" creationId="{00000000-0000-0000-0000-000000000000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2:47.840" v="1681"/>
        <pc:sldMkLst>
          <pc:docMk/>
          <pc:sldMk cId="2797375432" sldId="260"/>
        </pc:sldMkLst>
        <pc:picChg chg="del">
          <ac:chgData name="Williams, Joe" userId="d0bb5d60-33e6-4b4e-9140-3ee15d7129ed" providerId="ADAL" clId="{F48AB583-A545-48E0-9B9F-2020D8E6F0B3}" dt="2023-03-29T16:36:59.486" v="983" actId="478"/>
          <ac:picMkLst>
            <pc:docMk/>
            <pc:sldMk cId="2797375432" sldId="260"/>
            <ac:picMk id="3" creationId="{F3E86D1C-858B-47B7-A4E4-8E65A894CD12}"/>
          </ac:picMkLst>
        </pc:picChg>
        <pc:picChg chg="add mod">
          <ac:chgData name="Williams, Joe" userId="d0bb5d60-33e6-4b4e-9140-3ee15d7129ed" providerId="ADAL" clId="{F48AB583-A545-48E0-9B9F-2020D8E6F0B3}" dt="2023-03-29T16:40:40.705" v="1004" actId="1076"/>
          <ac:picMkLst>
            <pc:docMk/>
            <pc:sldMk cId="2797375432" sldId="260"/>
            <ac:picMk id="4" creationId="{72F769DA-D109-4842-BE20-1988A747FEA6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2797375432" sldId="260"/>
            <ac:picMk id="6" creationId="{A492B190-3B85-42A7-BED4-655049C16475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3:34.038" v="1689"/>
        <pc:sldMkLst>
          <pc:docMk/>
          <pc:sldMk cId="1911499175" sldId="261"/>
        </pc:sldMkLst>
        <pc:spChg chg="mod">
          <ac:chgData name="Williams, Joe" userId="d0bb5d60-33e6-4b4e-9140-3ee15d7129ed" providerId="ADAL" clId="{F48AB583-A545-48E0-9B9F-2020D8E6F0B3}" dt="2023-03-29T19:13:18.268" v="1687" actId="27636"/>
          <ac:spMkLst>
            <pc:docMk/>
            <pc:sldMk cId="1911499175" sldId="261"/>
            <ac:spMk id="3" creationId="{00000000-0000-0000-0000-000000000000}"/>
          </ac:spMkLst>
        </pc:spChg>
        <pc:picChg chg="del">
          <ac:chgData name="Williams, Joe" userId="d0bb5d60-33e6-4b4e-9140-3ee15d7129ed" providerId="ADAL" clId="{F48AB583-A545-48E0-9B9F-2020D8E6F0B3}" dt="2023-03-29T16:37:07.062" v="985" actId="478"/>
          <ac:picMkLst>
            <pc:docMk/>
            <pc:sldMk cId="1911499175" sldId="261"/>
            <ac:picMk id="4" creationId="{27E9B1A5-91D1-4ACC-8376-C93D38F4B48D}"/>
          </ac:picMkLst>
        </pc:picChg>
        <pc:picChg chg="add mod">
          <ac:chgData name="Williams, Joe" userId="d0bb5d60-33e6-4b4e-9140-3ee15d7129ed" providerId="ADAL" clId="{F48AB583-A545-48E0-9B9F-2020D8E6F0B3}" dt="2023-03-29T19:13:24.271" v="1688" actId="1076"/>
          <ac:picMkLst>
            <pc:docMk/>
            <pc:sldMk cId="1911499175" sldId="261"/>
            <ac:picMk id="5" creationId="{DF59EE6E-E229-4DD1-81AB-7B488BE94BAD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1911499175" sldId="261"/>
            <ac:picMk id="6" creationId="{6B1AD3E7-47C5-4997-8244-D33C61F52B58}"/>
          </ac:picMkLst>
        </pc:picChg>
        <pc:picChg chg="mod">
          <ac:chgData name="Williams, Joe" userId="d0bb5d60-33e6-4b4e-9140-3ee15d7129ed" providerId="ADAL" clId="{F48AB583-A545-48E0-9B9F-2020D8E6F0B3}" dt="2023-03-29T19:13:10.928" v="1684" actId="1076"/>
          <ac:picMkLst>
            <pc:docMk/>
            <pc:sldMk cId="1911499175" sldId="261"/>
            <ac:picMk id="13" creationId="{2FDA197E-B566-4F57-96F7-7A89770E016B}"/>
          </ac:picMkLst>
        </pc:picChg>
        <pc:picChg chg="mod">
          <ac:chgData name="Williams, Joe" userId="d0bb5d60-33e6-4b4e-9140-3ee15d7129ed" providerId="ADAL" clId="{F48AB583-A545-48E0-9B9F-2020D8E6F0B3}" dt="2023-03-29T19:13:07.921" v="1683" actId="14100"/>
          <ac:picMkLst>
            <pc:docMk/>
            <pc:sldMk cId="1911499175" sldId="261"/>
            <ac:picMk id="15" creationId="{8FBDB809-E8FA-4244-91E4-461EBFA02010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07:29.662" v="1675"/>
        <pc:sldMkLst>
          <pc:docMk/>
          <pc:sldMk cId="340289891" sldId="262"/>
        </pc:sldMkLst>
        <pc:spChg chg="mod">
          <ac:chgData name="Williams, Joe" userId="d0bb5d60-33e6-4b4e-9140-3ee15d7129ed" providerId="ADAL" clId="{F48AB583-A545-48E0-9B9F-2020D8E6F0B3}" dt="2023-03-27T18:07:58.854" v="143" actId="20577"/>
          <ac:spMkLst>
            <pc:docMk/>
            <pc:sldMk cId="340289891" sldId="262"/>
            <ac:spMk id="5" creationId="{00000000-0000-0000-0000-000000000000}"/>
          </ac:spMkLst>
        </pc:spChg>
        <pc:picChg chg="del">
          <ac:chgData name="Williams, Joe" userId="d0bb5d60-33e6-4b4e-9140-3ee15d7129ed" providerId="ADAL" clId="{F48AB583-A545-48E0-9B9F-2020D8E6F0B3}" dt="2023-03-29T16:36:54.243" v="981" actId="478"/>
          <ac:picMkLst>
            <pc:docMk/>
            <pc:sldMk cId="340289891" sldId="262"/>
            <ac:picMk id="2" creationId="{3B99B27A-77A2-4B57-B1E0-C0C38DB3B554}"/>
          </ac:picMkLst>
        </pc:picChg>
        <pc:picChg chg="add mod">
          <ac:chgData name="Williams, Joe" userId="d0bb5d60-33e6-4b4e-9140-3ee15d7129ed" providerId="ADAL" clId="{F48AB583-A545-48E0-9B9F-2020D8E6F0B3}" dt="2023-03-29T16:40:17.582" v="1000" actId="1076"/>
          <ac:picMkLst>
            <pc:docMk/>
            <pc:sldMk cId="340289891" sldId="262"/>
            <ac:picMk id="6" creationId="{D0F03EB2-F6D7-455E-93BD-577514F33299}"/>
          </ac:picMkLst>
        </pc:picChg>
        <pc:picChg chg="add del mod">
          <ac:chgData name="Williams, Joe" userId="d0bb5d60-33e6-4b4e-9140-3ee15d7129ed" providerId="ADAL" clId="{F48AB583-A545-48E0-9B9F-2020D8E6F0B3}" dt="2023-03-29T19:01:07.116" v="1670"/>
          <ac:picMkLst>
            <pc:docMk/>
            <pc:sldMk cId="340289891" sldId="262"/>
            <ac:picMk id="7" creationId="{AFFE256B-6B12-437C-B07B-31F302F67FE7}"/>
          </ac:picMkLst>
        </pc:picChg>
        <pc:picChg chg="add del mod">
          <ac:chgData name="Williams, Joe" userId="d0bb5d60-33e6-4b4e-9140-3ee15d7129ed" providerId="ADAL" clId="{F48AB583-A545-48E0-9B9F-2020D8E6F0B3}" dt="2023-03-29T19:01:48.939" v="1672"/>
          <ac:picMkLst>
            <pc:docMk/>
            <pc:sldMk cId="340289891" sldId="262"/>
            <ac:picMk id="8" creationId="{E446791E-29C8-4DB9-8C6C-4B8C7B6793DB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340289891" sldId="262"/>
            <ac:picMk id="9" creationId="{62948431-1A2C-4832-B3F5-3DA4591303EE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3:53.478" v="1693" actId="1036"/>
        <pc:sldMkLst>
          <pc:docMk/>
          <pc:sldMk cId="2330905495" sldId="263"/>
        </pc:sldMkLst>
        <pc:picChg chg="del">
          <ac:chgData name="Williams, Joe" userId="d0bb5d60-33e6-4b4e-9140-3ee15d7129ed" providerId="ADAL" clId="{F48AB583-A545-48E0-9B9F-2020D8E6F0B3}" dt="2023-03-29T16:37:17.211" v="988" actId="478"/>
          <ac:picMkLst>
            <pc:docMk/>
            <pc:sldMk cId="2330905495" sldId="263"/>
            <ac:picMk id="4" creationId="{D3172F3A-87E8-40EB-AB23-533243ACFE39}"/>
          </ac:picMkLst>
        </pc:picChg>
        <pc:picChg chg="add del mod">
          <ac:chgData name="Williams, Joe" userId="d0bb5d60-33e6-4b4e-9140-3ee15d7129ed" providerId="ADAL" clId="{F48AB583-A545-48E0-9B9F-2020D8E6F0B3}" dt="2023-03-29T19:12:19.310" v="1677" actId="478"/>
          <ac:picMkLst>
            <pc:docMk/>
            <pc:sldMk cId="2330905495" sldId="263"/>
            <ac:picMk id="7" creationId="{621E2F49-FF78-412D-899A-FDC588178921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2330905495" sldId="263"/>
            <ac:picMk id="8" creationId="{217E66AC-542E-4E0D-AC1D-BF6168F1664B}"/>
          </ac:picMkLst>
        </pc:picChg>
        <pc:picChg chg="add mod">
          <ac:chgData name="Williams, Joe" userId="d0bb5d60-33e6-4b4e-9140-3ee15d7129ed" providerId="ADAL" clId="{F48AB583-A545-48E0-9B9F-2020D8E6F0B3}" dt="2023-03-29T19:13:53.478" v="1693" actId="1036"/>
          <ac:picMkLst>
            <pc:docMk/>
            <pc:sldMk cId="2330905495" sldId="263"/>
            <ac:picMk id="9" creationId="{F7183721-F3CD-4794-B885-57EA3A25E875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6:02.272" v="1714"/>
        <pc:sldMkLst>
          <pc:docMk/>
          <pc:sldMk cId="2129199572" sldId="269"/>
        </pc:sldMkLst>
        <pc:picChg chg="add mod">
          <ac:chgData name="Williams, Joe" userId="d0bb5d60-33e6-4b4e-9140-3ee15d7129ed" providerId="ADAL" clId="{F48AB583-A545-48E0-9B9F-2020D8E6F0B3}" dt="2023-03-29T19:15:50.776" v="1711" actId="1076"/>
          <ac:picMkLst>
            <pc:docMk/>
            <pc:sldMk cId="2129199572" sldId="269"/>
            <ac:picMk id="4" creationId="{4FCB4084-A523-4076-A08D-FCF15BE07A81}"/>
          </ac:picMkLst>
        </pc:picChg>
        <pc:picChg chg="mod">
          <ac:chgData name="Williams, Joe" userId="d0bb5d60-33e6-4b4e-9140-3ee15d7129ed" providerId="ADAL" clId="{F48AB583-A545-48E0-9B9F-2020D8E6F0B3}" dt="2023-03-29T19:15:56.304" v="1713" actId="1076"/>
          <ac:picMkLst>
            <pc:docMk/>
            <pc:sldMk cId="2129199572" sldId="269"/>
            <ac:picMk id="6" creationId="{4D58DEE7-A85F-44D6-B26F-352A6455C1E6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5:16.616" v="1706"/>
        <pc:sldMkLst>
          <pc:docMk/>
          <pc:sldMk cId="4108538602" sldId="270"/>
        </pc:sldMkLst>
        <pc:picChg chg="add del mod">
          <ac:chgData name="Williams, Joe" userId="d0bb5d60-33e6-4b4e-9140-3ee15d7129ed" providerId="ADAL" clId="{F48AB583-A545-48E0-9B9F-2020D8E6F0B3}" dt="2023-03-29T16:37:40.167" v="998" actId="478"/>
          <ac:picMkLst>
            <pc:docMk/>
            <pc:sldMk cId="4108538602" sldId="270"/>
            <ac:picMk id="4" creationId="{8BE5D194-96CF-4045-9F2B-134746E7D506}"/>
          </ac:picMkLst>
        </pc:picChg>
        <pc:picChg chg="add mod">
          <ac:chgData name="Williams, Joe" userId="d0bb5d60-33e6-4b4e-9140-3ee15d7129ed" providerId="ADAL" clId="{F48AB583-A545-48E0-9B9F-2020D8E6F0B3}" dt="2023-03-29T19:15:14.655" v="1705" actId="1076"/>
          <ac:picMkLst>
            <pc:docMk/>
            <pc:sldMk cId="4108538602" sldId="270"/>
            <ac:picMk id="7" creationId="{488B7156-6FD1-40EB-9FDF-D79DEB64C18C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4:47.521" v="1702"/>
        <pc:sldMkLst>
          <pc:docMk/>
          <pc:sldMk cId="913778740" sldId="271"/>
        </pc:sldMkLst>
        <pc:spChg chg="mod">
          <ac:chgData name="Williams, Joe" userId="d0bb5d60-33e6-4b4e-9140-3ee15d7129ed" providerId="ADAL" clId="{F48AB583-A545-48E0-9B9F-2020D8E6F0B3}" dt="2023-03-29T17:50:58.815" v="1515" actId="20577"/>
          <ac:spMkLst>
            <pc:docMk/>
            <pc:sldMk cId="913778740" sldId="271"/>
            <ac:spMk id="2" creationId="{00000000-0000-0000-0000-000000000000}"/>
          </ac:spMkLst>
        </pc:spChg>
        <pc:picChg chg="add mod">
          <ac:chgData name="Williams, Joe" userId="d0bb5d60-33e6-4b4e-9140-3ee15d7129ed" providerId="ADAL" clId="{F48AB583-A545-48E0-9B9F-2020D8E6F0B3}" dt="2023-03-29T17:18:44.415" v="1100" actId="1076"/>
          <ac:picMkLst>
            <pc:docMk/>
            <pc:sldMk cId="913778740" sldId="271"/>
            <ac:picMk id="4" creationId="{C96ACC06-0265-4553-BBE7-C9F51E1096A1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30:47.030" v="1768"/>
        <pc:sldMkLst>
          <pc:docMk/>
          <pc:sldMk cId="2634347949" sldId="272"/>
        </pc:sldMkLst>
        <pc:spChg chg="mod">
          <ac:chgData name="Williams, Joe" userId="d0bb5d60-33e6-4b4e-9140-3ee15d7129ed" providerId="ADAL" clId="{F48AB583-A545-48E0-9B9F-2020D8E6F0B3}" dt="2023-03-29T17:51:05.952" v="1516" actId="20577"/>
          <ac:spMkLst>
            <pc:docMk/>
            <pc:sldMk cId="2634347949" sldId="272"/>
            <ac:spMk id="2" creationId="{00000000-0000-0000-0000-000000000000}"/>
          </ac:spMkLst>
        </pc:spChg>
        <pc:spChg chg="mod">
          <ac:chgData name="Williams, Joe" userId="d0bb5d60-33e6-4b4e-9140-3ee15d7129ed" providerId="ADAL" clId="{F48AB583-A545-48E0-9B9F-2020D8E6F0B3}" dt="2023-03-29T17:57:08.290" v="1527" actId="20577"/>
          <ac:spMkLst>
            <pc:docMk/>
            <pc:sldMk cId="2634347949" sldId="272"/>
            <ac:spMk id="3" creationId="{00000000-0000-0000-0000-000000000000}"/>
          </ac:spMkLst>
        </pc:spChg>
        <pc:spChg chg="del mod">
          <ac:chgData name="Williams, Joe" userId="d0bb5d60-33e6-4b4e-9140-3ee15d7129ed" providerId="ADAL" clId="{F48AB583-A545-48E0-9B9F-2020D8E6F0B3}" dt="2023-03-29T17:48:37.288" v="1450" actId="478"/>
          <ac:spMkLst>
            <pc:docMk/>
            <pc:sldMk cId="2634347949" sldId="272"/>
            <ac:spMk id="5" creationId="{00000000-0000-0000-0000-000000000000}"/>
          </ac:spMkLst>
        </pc:spChg>
        <pc:picChg chg="add del mod">
          <ac:chgData name="Williams, Joe" userId="d0bb5d60-33e6-4b4e-9140-3ee15d7129ed" providerId="ADAL" clId="{F48AB583-A545-48E0-9B9F-2020D8E6F0B3}" dt="2023-03-29T16:37:38.571" v="997" actId="478"/>
          <ac:picMkLst>
            <pc:docMk/>
            <pc:sldMk cId="2634347949" sldId="272"/>
            <ac:picMk id="4" creationId="{26DAA3B8-8CB2-49F9-8124-967AF1348A8E}"/>
          </ac:picMkLst>
        </pc:picChg>
        <pc:picChg chg="add del mod">
          <ac:chgData name="Williams, Joe" userId="d0bb5d60-33e6-4b4e-9140-3ee15d7129ed" providerId="ADAL" clId="{F48AB583-A545-48E0-9B9F-2020D8E6F0B3}" dt="2023-03-29T17:56:28.155" v="1517" actId="478"/>
          <ac:picMkLst>
            <pc:docMk/>
            <pc:sldMk cId="2634347949" sldId="272"/>
            <ac:picMk id="6" creationId="{96BD508A-9CAF-4A13-B636-1B90EDED774A}"/>
          </ac:picMkLst>
        </pc:picChg>
        <pc:picChg chg="add del mod">
          <ac:chgData name="Williams, Joe" userId="d0bb5d60-33e6-4b4e-9140-3ee15d7129ed" providerId="ADAL" clId="{F48AB583-A545-48E0-9B9F-2020D8E6F0B3}" dt="2023-03-29T17:58:26.223" v="1528" actId="478"/>
          <ac:picMkLst>
            <pc:docMk/>
            <pc:sldMk cId="2634347949" sldId="272"/>
            <ac:picMk id="7" creationId="{F9DE89AE-70E1-47B8-8BAE-901B380D0D59}"/>
          </ac:picMkLst>
        </pc:picChg>
        <pc:picChg chg="add mod">
          <ac:chgData name="Williams, Joe" userId="d0bb5d60-33e6-4b4e-9140-3ee15d7129ed" providerId="ADAL" clId="{F48AB583-A545-48E0-9B9F-2020D8E6F0B3}" dt="2023-03-29T17:58:36.630" v="1530" actId="1076"/>
          <ac:picMkLst>
            <pc:docMk/>
            <pc:sldMk cId="2634347949" sldId="272"/>
            <ac:picMk id="8" creationId="{D6390F57-A25E-4FE5-B203-AC7DC5DC1715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36.247" v="1700"/>
        <pc:sldMkLst>
          <pc:docMk/>
          <pc:sldMk cId="2103330679" sldId="273"/>
        </pc:sldMkLst>
        <pc:picChg chg="add del mod">
          <ac:chgData name="Williams, Joe" userId="d0bb5d60-33e6-4b4e-9140-3ee15d7129ed" providerId="ADAL" clId="{F48AB583-A545-48E0-9B9F-2020D8E6F0B3}" dt="2023-03-29T16:37:30.558" v="995" actId="478"/>
          <ac:picMkLst>
            <pc:docMk/>
            <pc:sldMk cId="2103330679" sldId="273"/>
            <ac:picMk id="4" creationId="{B0745696-6BC4-452C-A4C6-86AD2FEB36A8}"/>
          </ac:picMkLst>
        </pc:picChg>
        <pc:picChg chg="mod">
          <ac:chgData name="Williams, Joe" userId="d0bb5d60-33e6-4b4e-9140-3ee15d7129ed" providerId="ADAL" clId="{F48AB583-A545-48E0-9B9F-2020D8E6F0B3}" dt="2023-03-29T17:06:49.599" v="1030" actId="1076"/>
          <ac:picMkLst>
            <pc:docMk/>
            <pc:sldMk cId="2103330679" sldId="273"/>
            <ac:picMk id="5" creationId="{1BB3EA07-C525-486C-9F70-F7C2D86FEB21}"/>
          </ac:picMkLst>
        </pc:picChg>
        <pc:picChg chg="add mod">
          <ac:chgData name="Williams, Joe" userId="d0bb5d60-33e6-4b4e-9140-3ee15d7129ed" providerId="ADAL" clId="{F48AB583-A545-48E0-9B9F-2020D8E6F0B3}" dt="2023-03-29T17:06:42.204" v="1029" actId="1076"/>
          <ac:picMkLst>
            <pc:docMk/>
            <pc:sldMk cId="2103330679" sldId="273"/>
            <ac:picMk id="6" creationId="{6F052C08-2A44-47A8-8AAF-34EE6300A863}"/>
          </ac:picMkLst>
        </pc:picChg>
        <pc:picChg chg="mod">
          <ac:chgData name="Williams, Joe" userId="d0bb5d60-33e6-4b4e-9140-3ee15d7129ed" providerId="ADAL" clId="{F48AB583-A545-48E0-9B9F-2020D8E6F0B3}" dt="2023-03-29T17:06:52.951" v="1031" actId="1076"/>
          <ac:picMkLst>
            <pc:docMk/>
            <pc:sldMk cId="2103330679" sldId="273"/>
            <ac:picMk id="7" creationId="{528B8BEF-F0F4-4338-ACD4-26ADD494FFAC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07:35.970" v="1676"/>
        <pc:sldMkLst>
          <pc:docMk/>
          <pc:sldMk cId="2826537985" sldId="276"/>
        </pc:sldMkLst>
        <pc:picChg chg="del">
          <ac:chgData name="Williams, Joe" userId="d0bb5d60-33e6-4b4e-9140-3ee15d7129ed" providerId="ADAL" clId="{F48AB583-A545-48E0-9B9F-2020D8E6F0B3}" dt="2023-03-29T16:36:57.153" v="982" actId="478"/>
          <ac:picMkLst>
            <pc:docMk/>
            <pc:sldMk cId="2826537985" sldId="276"/>
            <ac:picMk id="4" creationId="{03C1C7BB-E56D-4616-8D12-BADE15599888}"/>
          </ac:picMkLst>
        </pc:picChg>
        <pc:picChg chg="add mod">
          <ac:chgData name="Williams, Joe" userId="d0bb5d60-33e6-4b4e-9140-3ee15d7129ed" providerId="ADAL" clId="{F48AB583-A545-48E0-9B9F-2020D8E6F0B3}" dt="2023-03-29T16:40:28.306" v="1002" actId="1076"/>
          <ac:picMkLst>
            <pc:docMk/>
            <pc:sldMk cId="2826537985" sldId="276"/>
            <ac:picMk id="5" creationId="{D4F58C03-CAB6-4E83-A737-817E48A0F081}"/>
          </ac:picMkLst>
        </pc:picChg>
        <pc:picChg chg="add del mod">
          <ac:chgData name="Williams, Joe" userId="d0bb5d60-33e6-4b4e-9140-3ee15d7129ed" providerId="ADAL" clId="{F48AB583-A545-48E0-9B9F-2020D8E6F0B3}" dt="2023-03-29T19:01:48.939" v="1672"/>
          <ac:picMkLst>
            <pc:docMk/>
            <pc:sldMk cId="2826537985" sldId="276"/>
            <ac:picMk id="6" creationId="{76CFB979-B6B5-4B9F-B76C-CE84D18B4456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2826537985" sldId="276"/>
            <ac:picMk id="7" creationId="{419BFCA1-0EDC-4A28-8080-B272F8C6D4E9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6:22.338" v="1717"/>
        <pc:sldMkLst>
          <pc:docMk/>
          <pc:sldMk cId="320725941" sldId="278"/>
        </pc:sldMkLst>
        <pc:picChg chg="add mod">
          <ac:chgData name="Williams, Joe" userId="d0bb5d60-33e6-4b4e-9140-3ee15d7129ed" providerId="ADAL" clId="{F48AB583-A545-48E0-9B9F-2020D8E6F0B3}" dt="2023-03-29T19:16:19.021" v="1716" actId="1076"/>
          <ac:picMkLst>
            <pc:docMk/>
            <pc:sldMk cId="320725941" sldId="278"/>
            <ac:picMk id="4" creationId="{C6CCD443-F1B7-48FE-8348-B018419781BB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53:12.183" v="2210" actId="20577"/>
        <pc:sldMkLst>
          <pc:docMk/>
          <pc:sldMk cId="1154764457" sldId="280"/>
        </pc:sldMkLst>
        <pc:spChg chg="mod">
          <ac:chgData name="Williams, Joe" userId="d0bb5d60-33e6-4b4e-9140-3ee15d7129ed" providerId="ADAL" clId="{F48AB583-A545-48E0-9B9F-2020D8E6F0B3}" dt="2023-03-29T19:53:12.183" v="2210" actId="20577"/>
          <ac:spMkLst>
            <pc:docMk/>
            <pc:sldMk cId="1154764457" sldId="280"/>
            <ac:spMk id="3" creationId="{8C1D02C6-2FE0-405B-9425-A4B99D6F17BB}"/>
          </ac:spMkLst>
        </pc:spChg>
        <pc:picChg chg="add mod">
          <ac:chgData name="Williams, Joe" userId="d0bb5d60-33e6-4b4e-9140-3ee15d7129ed" providerId="ADAL" clId="{F48AB583-A545-48E0-9B9F-2020D8E6F0B3}" dt="2023-03-29T19:16:43.817" v="1719" actId="1076"/>
          <ac:picMkLst>
            <pc:docMk/>
            <pc:sldMk cId="1154764457" sldId="280"/>
            <ac:picMk id="4" creationId="{63226F73-BE34-4F8B-997E-C26ACB4A5591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7:16.214" v="1725"/>
        <pc:sldMkLst>
          <pc:docMk/>
          <pc:sldMk cId="1553303628" sldId="281"/>
        </pc:sldMkLst>
        <pc:picChg chg="add mod">
          <ac:chgData name="Williams, Joe" userId="d0bb5d60-33e6-4b4e-9140-3ee15d7129ed" providerId="ADAL" clId="{F48AB583-A545-48E0-9B9F-2020D8E6F0B3}" dt="2023-03-29T19:17:14.297" v="1724" actId="1076"/>
          <ac:picMkLst>
            <pc:docMk/>
            <pc:sldMk cId="1553303628" sldId="281"/>
            <ac:picMk id="4" creationId="{1097E695-FF36-444F-82FC-0552829034F1}"/>
          </ac:picMkLst>
        </pc:picChg>
        <pc:picChg chg="mod">
          <ac:chgData name="Williams, Joe" userId="d0bb5d60-33e6-4b4e-9140-3ee15d7129ed" providerId="ADAL" clId="{F48AB583-A545-48E0-9B9F-2020D8E6F0B3}" dt="2023-03-29T19:17:02.927" v="1722" actId="14100"/>
          <ac:picMkLst>
            <pc:docMk/>
            <pc:sldMk cId="1553303628" sldId="281"/>
            <ac:picMk id="5" creationId="{E4038C45-E9DB-4C2F-8F66-E21A41D55045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7:36.196" v="1728"/>
        <pc:sldMkLst>
          <pc:docMk/>
          <pc:sldMk cId="2706204231" sldId="282"/>
        </pc:sldMkLst>
        <pc:picChg chg="add mod">
          <ac:chgData name="Williams, Joe" userId="d0bb5d60-33e6-4b4e-9140-3ee15d7129ed" providerId="ADAL" clId="{F48AB583-A545-48E0-9B9F-2020D8E6F0B3}" dt="2023-03-29T19:17:33.827" v="1727" actId="1076"/>
          <ac:picMkLst>
            <pc:docMk/>
            <pc:sldMk cId="2706204231" sldId="282"/>
            <ac:picMk id="4" creationId="{B851E9EF-5926-43ED-B596-5F2E980220C9}"/>
          </ac:picMkLst>
        </pc:picChg>
      </pc:sldChg>
      <pc:sldChg chg="addSp modSp mod ord modTransition modAnim">
        <pc:chgData name="Williams, Joe" userId="d0bb5d60-33e6-4b4e-9140-3ee15d7129ed" providerId="ADAL" clId="{F48AB583-A545-48E0-9B9F-2020D8E6F0B3}" dt="2023-03-29T19:18:33.283" v="1735"/>
        <pc:sldMkLst>
          <pc:docMk/>
          <pc:sldMk cId="1153889642" sldId="283"/>
        </pc:sldMkLst>
        <pc:picChg chg="add mod">
          <ac:chgData name="Williams, Joe" userId="d0bb5d60-33e6-4b4e-9140-3ee15d7129ed" providerId="ADAL" clId="{F48AB583-A545-48E0-9B9F-2020D8E6F0B3}" dt="2023-03-29T17:23:42.288" v="1107" actId="1076"/>
          <ac:picMkLst>
            <pc:docMk/>
            <pc:sldMk cId="1153889642" sldId="283"/>
            <ac:picMk id="4" creationId="{A76E863D-807B-4ABF-82BE-E9CCBBF03DD6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8:13.091" v="1734"/>
        <pc:sldMkLst>
          <pc:docMk/>
          <pc:sldMk cId="1739397984" sldId="284"/>
        </pc:sldMkLst>
        <pc:picChg chg="add mod">
          <ac:chgData name="Williams, Joe" userId="d0bb5d60-33e6-4b4e-9140-3ee15d7129ed" providerId="ADAL" clId="{F48AB583-A545-48E0-9B9F-2020D8E6F0B3}" dt="2023-03-29T19:18:10.935" v="1733" actId="1076"/>
          <ac:picMkLst>
            <pc:docMk/>
            <pc:sldMk cId="1739397984" sldId="284"/>
            <ac:picMk id="4" creationId="{EDC8EC89-6E41-4058-8DB0-6B4B8DF287E2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8:48.139" v="1737"/>
        <pc:sldMkLst>
          <pc:docMk/>
          <pc:sldMk cId="3117826767" sldId="286"/>
        </pc:sldMkLst>
        <pc:spChg chg="mod">
          <ac:chgData name="Williams, Joe" userId="d0bb5d60-33e6-4b4e-9140-3ee15d7129ed" providerId="ADAL" clId="{F48AB583-A545-48E0-9B9F-2020D8E6F0B3}" dt="2023-03-27T19:36:39.980" v="144" actId="20577"/>
          <ac:spMkLst>
            <pc:docMk/>
            <pc:sldMk cId="3117826767" sldId="286"/>
            <ac:spMk id="3" creationId="{FA156C6B-74A3-4D9D-96C1-8BCB60669617}"/>
          </ac:spMkLst>
        </pc:spChg>
        <pc:picChg chg="add mod">
          <ac:chgData name="Williams, Joe" userId="d0bb5d60-33e6-4b4e-9140-3ee15d7129ed" providerId="ADAL" clId="{F48AB583-A545-48E0-9B9F-2020D8E6F0B3}" dt="2023-03-29T17:24:20.454" v="1111" actId="1076"/>
          <ac:picMkLst>
            <pc:docMk/>
            <pc:sldMk cId="3117826767" sldId="286"/>
            <ac:picMk id="4" creationId="{78FAC54C-D4FF-44E7-8E6B-09DCA3AD5448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8:57.273" v="1739"/>
        <pc:sldMkLst>
          <pc:docMk/>
          <pc:sldMk cId="3120295052" sldId="287"/>
        </pc:sldMkLst>
        <pc:picChg chg="add mod">
          <ac:chgData name="Williams, Joe" userId="d0bb5d60-33e6-4b4e-9140-3ee15d7129ed" providerId="ADAL" clId="{F48AB583-A545-48E0-9B9F-2020D8E6F0B3}" dt="2023-03-29T17:25:04.661" v="1115" actId="1076"/>
          <ac:picMkLst>
            <pc:docMk/>
            <pc:sldMk cId="3120295052" sldId="287"/>
            <ac:picMk id="4" creationId="{0AD996FD-318B-4FE7-AFD6-B702D3523550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8:39.456" v="1736"/>
        <pc:sldMkLst>
          <pc:docMk/>
          <pc:sldMk cId="783431114" sldId="288"/>
        </pc:sldMkLst>
        <pc:picChg chg="add mod">
          <ac:chgData name="Williams, Joe" userId="d0bb5d60-33e6-4b4e-9140-3ee15d7129ed" providerId="ADAL" clId="{F48AB583-A545-48E0-9B9F-2020D8E6F0B3}" dt="2023-03-29T17:23:59.501" v="1109" actId="1076"/>
          <ac:picMkLst>
            <pc:docMk/>
            <pc:sldMk cId="783431114" sldId="288"/>
            <ac:picMk id="4" creationId="{4F2EB92C-24B4-4EF9-A2AA-DE7093E7101B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9:52.136" v="1751"/>
        <pc:sldMkLst>
          <pc:docMk/>
          <pc:sldMk cId="47204706" sldId="291"/>
        </pc:sldMkLst>
        <pc:spChg chg="mod">
          <ac:chgData name="Williams, Joe" userId="d0bb5d60-33e6-4b4e-9140-3ee15d7129ed" providerId="ADAL" clId="{F48AB583-A545-48E0-9B9F-2020D8E6F0B3}" dt="2023-03-28T17:58:23.051" v="185" actId="20577"/>
          <ac:spMkLst>
            <pc:docMk/>
            <pc:sldMk cId="47204706" sldId="291"/>
            <ac:spMk id="2" creationId="{50B3DB3B-9EC0-430D-B6F6-A540C49A20F2}"/>
          </ac:spMkLst>
        </pc:spChg>
        <pc:picChg chg="add mod">
          <ac:chgData name="Williams, Joe" userId="d0bb5d60-33e6-4b4e-9140-3ee15d7129ed" providerId="ADAL" clId="{F48AB583-A545-48E0-9B9F-2020D8E6F0B3}" dt="2023-03-29T18:15:03.110" v="1615" actId="1076"/>
          <ac:picMkLst>
            <pc:docMk/>
            <pc:sldMk cId="47204706" sldId="291"/>
            <ac:picMk id="4" creationId="{0CBBF7DF-7ABB-447F-9017-4E3B7155003A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21.656" v="1757"/>
        <pc:sldMkLst>
          <pc:docMk/>
          <pc:sldMk cId="1104181928" sldId="293"/>
        </pc:sldMkLst>
        <pc:picChg chg="add mod">
          <ac:chgData name="Williams, Joe" userId="d0bb5d60-33e6-4b4e-9140-3ee15d7129ed" providerId="ADAL" clId="{F48AB583-A545-48E0-9B9F-2020D8E6F0B3}" dt="2023-03-29T18:21:37.378" v="1633" actId="1076"/>
          <ac:picMkLst>
            <pc:docMk/>
            <pc:sldMk cId="1104181928" sldId="293"/>
            <ac:picMk id="4" creationId="{014C0F12-A6D7-4E85-8243-F1642365F138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25.946" v="1758"/>
        <pc:sldMkLst>
          <pc:docMk/>
          <pc:sldMk cId="2924600740" sldId="294"/>
        </pc:sldMkLst>
        <pc:spChg chg="mod">
          <ac:chgData name="Williams, Joe" userId="d0bb5d60-33e6-4b4e-9140-3ee15d7129ed" providerId="ADAL" clId="{F48AB583-A545-48E0-9B9F-2020D8E6F0B3}" dt="2023-03-28T18:53:48.190" v="290" actId="20577"/>
          <ac:spMkLst>
            <pc:docMk/>
            <pc:sldMk cId="2924600740" sldId="294"/>
            <ac:spMk id="3" creationId="{2AF47119-71AD-4397-8315-C4729788D4B6}"/>
          </ac:spMkLst>
        </pc:spChg>
        <pc:picChg chg="add mod">
          <ac:chgData name="Williams, Joe" userId="d0bb5d60-33e6-4b4e-9140-3ee15d7129ed" providerId="ADAL" clId="{F48AB583-A545-48E0-9B9F-2020D8E6F0B3}" dt="2023-03-29T18:21:58.985" v="1635" actId="1076"/>
          <ac:picMkLst>
            <pc:docMk/>
            <pc:sldMk cId="2924600740" sldId="294"/>
            <ac:picMk id="4" creationId="{C0D0DF92-9D40-4C2B-AA1C-C96960D2C834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30.866" v="1759"/>
        <pc:sldMkLst>
          <pc:docMk/>
          <pc:sldMk cId="4063057854" sldId="295"/>
        </pc:sldMkLst>
        <pc:spChg chg="mod">
          <ac:chgData name="Williams, Joe" userId="d0bb5d60-33e6-4b4e-9140-3ee15d7129ed" providerId="ADAL" clId="{F48AB583-A545-48E0-9B9F-2020D8E6F0B3}" dt="2023-03-28T18:57:17.131" v="319" actId="20577"/>
          <ac:spMkLst>
            <pc:docMk/>
            <pc:sldMk cId="4063057854" sldId="295"/>
            <ac:spMk id="3" creationId="{4D744501-7612-41BC-A444-05080873899D}"/>
          </ac:spMkLst>
        </pc:spChg>
        <pc:picChg chg="add mod">
          <ac:chgData name="Williams, Joe" userId="d0bb5d60-33e6-4b4e-9140-3ee15d7129ed" providerId="ADAL" clId="{F48AB583-A545-48E0-9B9F-2020D8E6F0B3}" dt="2023-03-29T18:22:20.397" v="1637" actId="1076"/>
          <ac:picMkLst>
            <pc:docMk/>
            <pc:sldMk cId="4063057854" sldId="295"/>
            <ac:picMk id="4" creationId="{22B3118A-9D39-4D49-9DDD-D8521A136E77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9:15.361" v="1743"/>
        <pc:sldMkLst>
          <pc:docMk/>
          <pc:sldMk cId="3828624274" sldId="296"/>
        </pc:sldMkLst>
        <pc:picChg chg="add mod">
          <ac:chgData name="Williams, Joe" userId="d0bb5d60-33e6-4b4e-9140-3ee15d7129ed" providerId="ADAL" clId="{F48AB583-A545-48E0-9B9F-2020D8E6F0B3}" dt="2023-03-29T17:30:29.116" v="1140" actId="1076"/>
          <ac:picMkLst>
            <pc:docMk/>
            <pc:sldMk cId="3828624274" sldId="296"/>
            <ac:picMk id="4" creationId="{3BD204BC-B962-4A5E-898B-F810C60EC18D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39.611" v="1761"/>
        <pc:sldMkLst>
          <pc:docMk/>
          <pc:sldMk cId="2389282740" sldId="298"/>
        </pc:sldMkLst>
        <pc:picChg chg="add mod">
          <ac:chgData name="Williams, Joe" userId="d0bb5d60-33e6-4b4e-9140-3ee15d7129ed" providerId="ADAL" clId="{F48AB583-A545-48E0-9B9F-2020D8E6F0B3}" dt="2023-03-29T18:22:56.652" v="1641" actId="1076"/>
          <ac:picMkLst>
            <pc:docMk/>
            <pc:sldMk cId="2389282740" sldId="298"/>
            <ac:picMk id="4" creationId="{64AB75B4-8894-40F4-AB63-693D4EFFE31C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35.689" v="1760"/>
        <pc:sldMkLst>
          <pc:docMk/>
          <pc:sldMk cId="1721994531" sldId="299"/>
        </pc:sldMkLst>
        <pc:spChg chg="mod">
          <ac:chgData name="Williams, Joe" userId="d0bb5d60-33e6-4b4e-9140-3ee15d7129ed" providerId="ADAL" clId="{F48AB583-A545-48E0-9B9F-2020D8E6F0B3}" dt="2023-03-28T18:57:10.748" v="311" actId="20577"/>
          <ac:spMkLst>
            <pc:docMk/>
            <pc:sldMk cId="1721994531" sldId="299"/>
            <ac:spMk id="3" creationId="{DABFDA86-E58A-46D0-8FA5-756F6214A93A}"/>
          </ac:spMkLst>
        </pc:spChg>
        <pc:picChg chg="add mod">
          <ac:chgData name="Williams, Joe" userId="d0bb5d60-33e6-4b4e-9140-3ee15d7129ed" providerId="ADAL" clId="{F48AB583-A545-48E0-9B9F-2020D8E6F0B3}" dt="2023-03-29T18:22:34.550" v="1639" actId="1076"/>
          <ac:picMkLst>
            <pc:docMk/>
            <pc:sldMk cId="1721994531" sldId="299"/>
            <ac:picMk id="4" creationId="{E1193412-98E5-4569-AEE9-7739DA768F57}"/>
          </ac:picMkLst>
        </pc:picChg>
      </pc:sldChg>
      <pc:sldChg chg="addSp modSp mod ord modTransition modAnim">
        <pc:chgData name="Williams, Joe" userId="d0bb5d60-33e6-4b4e-9140-3ee15d7129ed" providerId="ADAL" clId="{F48AB583-A545-48E0-9B9F-2020D8E6F0B3}" dt="2023-03-29T19:19:20.344" v="1744"/>
        <pc:sldMkLst>
          <pc:docMk/>
          <pc:sldMk cId="2349870496" sldId="300"/>
        </pc:sldMkLst>
        <pc:spChg chg="mod">
          <ac:chgData name="Williams, Joe" userId="d0bb5d60-33e6-4b4e-9140-3ee15d7129ed" providerId="ADAL" clId="{F48AB583-A545-48E0-9B9F-2020D8E6F0B3}" dt="2023-03-28T19:37:38.891" v="679" actId="20577"/>
          <ac:spMkLst>
            <pc:docMk/>
            <pc:sldMk cId="2349870496" sldId="300"/>
            <ac:spMk id="3" creationId="{FA4BBE36-293D-492F-87B2-2D846C1138D6}"/>
          </ac:spMkLst>
        </pc:spChg>
        <pc:picChg chg="add mod">
          <ac:chgData name="Williams, Joe" userId="d0bb5d60-33e6-4b4e-9140-3ee15d7129ed" providerId="ADAL" clId="{F48AB583-A545-48E0-9B9F-2020D8E6F0B3}" dt="2023-03-29T17:31:08.328" v="1142" actId="1076"/>
          <ac:picMkLst>
            <pc:docMk/>
            <pc:sldMk cId="2349870496" sldId="300"/>
            <ac:picMk id="4" creationId="{A4F18289-9B4F-4552-8FEF-6FA238861CD3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30.422" v="1699"/>
        <pc:sldMkLst>
          <pc:docMk/>
          <pc:sldMk cId="726663695" sldId="301"/>
        </pc:sldMkLst>
        <pc:picChg chg="add del mod">
          <ac:chgData name="Williams, Joe" userId="d0bb5d60-33e6-4b4e-9140-3ee15d7129ed" providerId="ADAL" clId="{F48AB583-A545-48E0-9B9F-2020D8E6F0B3}" dt="2023-03-29T16:37:29.149" v="994" actId="478"/>
          <ac:picMkLst>
            <pc:docMk/>
            <pc:sldMk cId="726663695" sldId="301"/>
            <ac:picMk id="4" creationId="{B78DCF4D-1949-4A2E-97EE-66EA5A1697D8}"/>
          </ac:picMkLst>
        </pc:picChg>
        <pc:picChg chg="add mod">
          <ac:chgData name="Williams, Joe" userId="d0bb5d60-33e6-4b4e-9140-3ee15d7129ed" providerId="ADAL" clId="{F48AB583-A545-48E0-9B9F-2020D8E6F0B3}" dt="2023-03-29T16:43:38.373" v="1026" actId="1076"/>
          <ac:picMkLst>
            <pc:docMk/>
            <pc:sldMk cId="726663695" sldId="301"/>
            <ac:picMk id="5" creationId="{17810E5A-0338-44DC-9AED-4D6BB830F582}"/>
          </ac:picMkLst>
        </pc:picChg>
      </pc:sldChg>
      <pc:sldChg chg="modSp del mod">
        <pc:chgData name="Williams, Joe" userId="d0bb5d60-33e6-4b4e-9140-3ee15d7129ed" providerId="ADAL" clId="{F48AB583-A545-48E0-9B9F-2020D8E6F0B3}" dt="2023-03-28T19:37:26.592" v="676" actId="47"/>
        <pc:sldMkLst>
          <pc:docMk/>
          <pc:sldMk cId="4001794597" sldId="302"/>
        </pc:sldMkLst>
        <pc:spChg chg="mod">
          <ac:chgData name="Williams, Joe" userId="d0bb5d60-33e6-4b4e-9140-3ee15d7129ed" providerId="ADAL" clId="{F48AB583-A545-48E0-9B9F-2020D8E6F0B3}" dt="2023-03-28T19:27:13.335" v="654" actId="20577"/>
          <ac:spMkLst>
            <pc:docMk/>
            <pc:sldMk cId="4001794597" sldId="302"/>
            <ac:spMk id="2" creationId="{DF27EB52-E84C-481F-B340-ABD0D05B54DB}"/>
          </ac:spMkLst>
        </pc:spChg>
        <pc:spChg chg="mod">
          <ac:chgData name="Williams, Joe" userId="d0bb5d60-33e6-4b4e-9140-3ee15d7129ed" providerId="ADAL" clId="{F48AB583-A545-48E0-9B9F-2020D8E6F0B3}" dt="2023-03-28T19:26:41.573" v="616" actId="20577"/>
          <ac:spMkLst>
            <pc:docMk/>
            <pc:sldMk cId="4001794597" sldId="302"/>
            <ac:spMk id="3" creationId="{D4C9DAE5-9163-4255-AD0B-44A586098E04}"/>
          </ac:spMkLst>
        </pc:spChg>
      </pc:sldChg>
      <pc:sldChg chg="addSp modSp mod ord modTransition modAnim">
        <pc:chgData name="Williams, Joe" userId="d0bb5d60-33e6-4b4e-9140-3ee15d7129ed" providerId="ADAL" clId="{F48AB583-A545-48E0-9B9F-2020D8E6F0B3}" dt="2023-03-29T19:19:29.810" v="1746"/>
        <pc:sldMkLst>
          <pc:docMk/>
          <pc:sldMk cId="4175575545" sldId="303"/>
        </pc:sldMkLst>
        <pc:spChg chg="mod">
          <ac:chgData name="Williams, Joe" userId="d0bb5d60-33e6-4b4e-9140-3ee15d7129ed" providerId="ADAL" clId="{F48AB583-A545-48E0-9B9F-2020D8E6F0B3}" dt="2023-03-28T19:41:13.520" v="942" actId="20577"/>
          <ac:spMkLst>
            <pc:docMk/>
            <pc:sldMk cId="4175575545" sldId="303"/>
            <ac:spMk id="3" creationId="{74D1BE25-B7FD-41E8-A540-DA938637D34C}"/>
          </ac:spMkLst>
        </pc:spChg>
        <pc:picChg chg="add mod">
          <ac:chgData name="Williams, Joe" userId="d0bb5d60-33e6-4b4e-9140-3ee15d7129ed" providerId="ADAL" clId="{F48AB583-A545-48E0-9B9F-2020D8E6F0B3}" dt="2023-03-29T17:31:54.475" v="1146" actId="1076"/>
          <ac:picMkLst>
            <pc:docMk/>
            <pc:sldMk cId="4175575545" sldId="303"/>
            <ac:picMk id="4" creationId="{7549BDD0-0B87-4BC1-BF59-A6C95E75D173}"/>
          </ac:picMkLst>
        </pc:picChg>
      </pc:sldChg>
      <pc:sldChg chg="addSp modSp mod ord modTransition modAnim">
        <pc:chgData name="Williams, Joe" userId="d0bb5d60-33e6-4b4e-9140-3ee15d7129ed" providerId="ADAL" clId="{F48AB583-A545-48E0-9B9F-2020D8E6F0B3}" dt="2023-03-29T19:19:37.946" v="1748"/>
        <pc:sldMkLst>
          <pc:docMk/>
          <pc:sldMk cId="1813373832" sldId="306"/>
        </pc:sldMkLst>
        <pc:spChg chg="mod">
          <ac:chgData name="Williams, Joe" userId="d0bb5d60-33e6-4b4e-9140-3ee15d7129ed" providerId="ADAL" clId="{F48AB583-A545-48E0-9B9F-2020D8E6F0B3}" dt="2023-03-29T18:07:21.042" v="1604" actId="20577"/>
          <ac:spMkLst>
            <pc:docMk/>
            <pc:sldMk cId="1813373832" sldId="306"/>
            <ac:spMk id="3" creationId="{6BDE365B-0AE1-43D1-B616-C024774A3BB8}"/>
          </ac:spMkLst>
        </pc:spChg>
        <pc:picChg chg="add mod">
          <ac:chgData name="Williams, Joe" userId="d0bb5d60-33e6-4b4e-9140-3ee15d7129ed" providerId="ADAL" clId="{F48AB583-A545-48E0-9B9F-2020D8E6F0B3}" dt="2023-03-29T18:12:42.538" v="1606" actId="1076"/>
          <ac:picMkLst>
            <pc:docMk/>
            <pc:sldMk cId="1813373832" sldId="306"/>
            <ac:picMk id="4" creationId="{BD176797-CDFD-4482-AD63-37D1D7EFA207}"/>
          </ac:picMkLst>
        </pc:picChg>
      </pc:sldChg>
      <pc:sldChg chg="addSp modSp mod ord modTransition modAnim">
        <pc:chgData name="Williams, Joe" userId="d0bb5d60-33e6-4b4e-9140-3ee15d7129ed" providerId="ADAL" clId="{F48AB583-A545-48E0-9B9F-2020D8E6F0B3}" dt="2023-03-29T19:19:33.340" v="1747"/>
        <pc:sldMkLst>
          <pc:docMk/>
          <pc:sldMk cId="1009391665" sldId="307"/>
        </pc:sldMkLst>
        <pc:picChg chg="add mod">
          <ac:chgData name="Williams, Joe" userId="d0bb5d60-33e6-4b4e-9140-3ee15d7129ed" providerId="ADAL" clId="{F48AB583-A545-48E0-9B9F-2020D8E6F0B3}" dt="2023-03-29T18:04:55.386" v="1532" actId="1076"/>
          <ac:picMkLst>
            <pc:docMk/>
            <pc:sldMk cId="1009391665" sldId="307"/>
            <ac:picMk id="4" creationId="{37737C94-2E55-4357-862A-90D9B1450AAB}"/>
          </ac:picMkLst>
        </pc:picChg>
      </pc:sldChg>
      <pc:sldChg chg="addSp modSp mod ord modTransition modAnim">
        <pc:chgData name="Williams, Joe" userId="d0bb5d60-33e6-4b4e-9140-3ee15d7129ed" providerId="ADAL" clId="{F48AB583-A545-48E0-9B9F-2020D8E6F0B3}" dt="2023-03-29T19:20:44.349" v="1762"/>
        <pc:sldMkLst>
          <pc:docMk/>
          <pc:sldMk cId="2486060311" sldId="308"/>
        </pc:sldMkLst>
        <pc:picChg chg="add mod">
          <ac:chgData name="Williams, Joe" userId="d0bb5d60-33e6-4b4e-9140-3ee15d7129ed" providerId="ADAL" clId="{F48AB583-A545-48E0-9B9F-2020D8E6F0B3}" dt="2023-03-29T18:23:43.850" v="1643" actId="1076"/>
          <ac:picMkLst>
            <pc:docMk/>
            <pc:sldMk cId="2486060311" sldId="308"/>
            <ac:picMk id="4" creationId="{FEA1A234-9979-4C89-9B36-661E85A5985B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48.481" v="1763"/>
        <pc:sldMkLst>
          <pc:docMk/>
          <pc:sldMk cId="234244311" sldId="309"/>
        </pc:sldMkLst>
        <pc:spChg chg="mod">
          <ac:chgData name="Williams, Joe" userId="d0bb5d60-33e6-4b4e-9140-3ee15d7129ed" providerId="ADAL" clId="{F48AB583-A545-48E0-9B9F-2020D8E6F0B3}" dt="2023-03-28T19:59:32.167" v="963" actId="20577"/>
          <ac:spMkLst>
            <pc:docMk/>
            <pc:sldMk cId="234244311" sldId="309"/>
            <ac:spMk id="3" creationId="{76462855-3839-4EBB-BDB9-175C1C460F4C}"/>
          </ac:spMkLst>
        </pc:spChg>
        <pc:picChg chg="add mod">
          <ac:chgData name="Williams, Joe" userId="d0bb5d60-33e6-4b4e-9140-3ee15d7129ed" providerId="ADAL" clId="{F48AB583-A545-48E0-9B9F-2020D8E6F0B3}" dt="2023-03-29T18:24:20.210" v="1645" actId="1076"/>
          <ac:picMkLst>
            <pc:docMk/>
            <pc:sldMk cId="234244311" sldId="309"/>
            <ac:picMk id="4" creationId="{C2694DDC-34AB-4A7F-AF8C-3F442115B8B1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53.028" v="1764"/>
        <pc:sldMkLst>
          <pc:docMk/>
          <pc:sldMk cId="3077162495" sldId="310"/>
        </pc:sldMkLst>
        <pc:picChg chg="add mod">
          <ac:chgData name="Williams, Joe" userId="d0bb5d60-33e6-4b4e-9140-3ee15d7129ed" providerId="ADAL" clId="{F48AB583-A545-48E0-9B9F-2020D8E6F0B3}" dt="2023-03-29T18:25:07.273" v="1647" actId="1076"/>
          <ac:picMkLst>
            <pc:docMk/>
            <pc:sldMk cId="3077162495" sldId="310"/>
            <ac:picMk id="4" creationId="{6DDD41DC-8AED-4270-A57E-173D905B9D83}"/>
          </ac:picMkLst>
        </pc:picChg>
      </pc:sldChg>
      <pc:sldChg chg="addSp delSp modSp mod ord modTransition delAnim modAnim">
        <pc:chgData name="Williams, Joe" userId="d0bb5d60-33e6-4b4e-9140-3ee15d7129ed" providerId="ADAL" clId="{F48AB583-A545-48E0-9B9F-2020D8E6F0B3}" dt="2023-03-29T19:19:41.937" v="1749"/>
        <pc:sldMkLst>
          <pc:docMk/>
          <pc:sldMk cId="428411056" sldId="311"/>
        </pc:sldMkLst>
        <pc:picChg chg="add del mod">
          <ac:chgData name="Williams, Joe" userId="d0bb5d60-33e6-4b4e-9140-3ee15d7129ed" providerId="ADAL" clId="{F48AB583-A545-48E0-9B9F-2020D8E6F0B3}" dt="2023-03-29T18:13:51.591" v="1609" actId="478"/>
          <ac:picMkLst>
            <pc:docMk/>
            <pc:sldMk cId="428411056" sldId="311"/>
            <ac:picMk id="4" creationId="{DCD6BF0B-ACF8-46F8-A7C6-CACC2EE8C8E9}"/>
          </ac:picMkLst>
        </pc:picChg>
        <pc:picChg chg="add mod">
          <ac:chgData name="Williams, Joe" userId="d0bb5d60-33e6-4b4e-9140-3ee15d7129ed" providerId="ADAL" clId="{F48AB583-A545-48E0-9B9F-2020D8E6F0B3}" dt="2023-03-29T18:14:01.407" v="1611" actId="1076"/>
          <ac:picMkLst>
            <pc:docMk/>
            <pc:sldMk cId="428411056" sldId="311"/>
            <ac:picMk id="5" creationId="{E1A8571F-1682-4E83-9D63-622878459AA5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57.350" v="1765"/>
        <pc:sldMkLst>
          <pc:docMk/>
          <pc:sldMk cId="2343535321" sldId="313"/>
        </pc:sldMkLst>
        <pc:spChg chg="mod">
          <ac:chgData name="Williams, Joe" userId="d0bb5d60-33e6-4b4e-9140-3ee15d7129ed" providerId="ADAL" clId="{F48AB583-A545-48E0-9B9F-2020D8E6F0B3}" dt="2023-03-28T20:09:54.863" v="979" actId="20577"/>
          <ac:spMkLst>
            <pc:docMk/>
            <pc:sldMk cId="2343535321" sldId="313"/>
            <ac:spMk id="3" creationId="{AB3AF073-44E1-4716-AC3D-C6A91B291C90}"/>
          </ac:spMkLst>
        </pc:spChg>
        <pc:spChg chg="add mod">
          <ac:chgData name="Williams, Joe" userId="d0bb5d60-33e6-4b4e-9140-3ee15d7129ed" providerId="ADAL" clId="{F48AB583-A545-48E0-9B9F-2020D8E6F0B3}" dt="2023-03-29T18:27:04.187" v="1668" actId="207"/>
          <ac:spMkLst>
            <pc:docMk/>
            <pc:sldMk cId="2343535321" sldId="313"/>
            <ac:spMk id="6" creationId="{10713CB4-4402-47AF-BFED-AF52CF377A16}"/>
          </ac:spMkLst>
        </pc:spChg>
        <pc:picChg chg="add mod">
          <ac:chgData name="Williams, Joe" userId="d0bb5d60-33e6-4b4e-9140-3ee15d7129ed" providerId="ADAL" clId="{F48AB583-A545-48E0-9B9F-2020D8E6F0B3}" dt="2023-03-29T18:26:02.803" v="1649" actId="1076"/>
          <ac:picMkLst>
            <pc:docMk/>
            <pc:sldMk cId="2343535321" sldId="313"/>
            <ac:picMk id="4" creationId="{4886838B-F401-4744-9C39-F31B9EBB251D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43.143" v="1701"/>
        <pc:sldMkLst>
          <pc:docMk/>
          <pc:sldMk cId="1947383730" sldId="314"/>
        </pc:sldMkLst>
        <pc:spChg chg="add mod">
          <ac:chgData name="Williams, Joe" userId="d0bb5d60-33e6-4b4e-9140-3ee15d7129ed" providerId="ADAL" clId="{F48AB583-A545-48E0-9B9F-2020D8E6F0B3}" dt="2023-03-29T17:08:51.886" v="1071" actId="1076"/>
          <ac:spMkLst>
            <pc:docMk/>
            <pc:sldMk cId="1947383730" sldId="314"/>
            <ac:spMk id="3" creationId="{ECABF68D-E4A7-4F21-965B-85B04CE1ECFD}"/>
          </ac:spMkLst>
        </pc:spChg>
        <pc:spChg chg="mod">
          <ac:chgData name="Williams, Joe" userId="d0bb5d60-33e6-4b4e-9140-3ee15d7129ed" providerId="ADAL" clId="{F48AB583-A545-48E0-9B9F-2020D8E6F0B3}" dt="2023-03-29T17:50:41.628" v="1498" actId="20577"/>
          <ac:spMkLst>
            <pc:docMk/>
            <pc:sldMk cId="1947383730" sldId="314"/>
            <ac:spMk id="7" creationId="{DD2D5380-CEC4-4E43-B81E-4B8631429A94}"/>
          </ac:spMkLst>
        </pc:spChg>
        <pc:spChg chg="mod">
          <ac:chgData name="Williams, Joe" userId="d0bb5d60-33e6-4b4e-9140-3ee15d7129ed" providerId="ADAL" clId="{F48AB583-A545-48E0-9B9F-2020D8E6F0B3}" dt="2023-03-29T17:11:11.631" v="1093" actId="20577"/>
          <ac:spMkLst>
            <pc:docMk/>
            <pc:sldMk cId="1947383730" sldId="314"/>
            <ac:spMk id="8" creationId="{5DF7E751-E7CA-4C6B-A707-31438A706FD0}"/>
          </ac:spMkLst>
        </pc:spChg>
        <pc:picChg chg="add del mod">
          <ac:chgData name="Williams, Joe" userId="d0bb5d60-33e6-4b4e-9140-3ee15d7129ed" providerId="ADAL" clId="{F48AB583-A545-48E0-9B9F-2020D8E6F0B3}" dt="2023-03-29T16:37:31.830" v="996" actId="478"/>
          <ac:picMkLst>
            <pc:docMk/>
            <pc:sldMk cId="1947383730" sldId="314"/>
            <ac:picMk id="2" creationId="{212271E7-BFB4-48B9-8BD1-83C22EE6A2C6}"/>
          </ac:picMkLst>
        </pc:picChg>
        <pc:picChg chg="add del mod">
          <ac:chgData name="Williams, Joe" userId="d0bb5d60-33e6-4b4e-9140-3ee15d7129ed" providerId="ADAL" clId="{F48AB583-A545-48E0-9B9F-2020D8E6F0B3}" dt="2023-03-29T17:17:30.959" v="1096" actId="478"/>
          <ac:picMkLst>
            <pc:docMk/>
            <pc:sldMk cId="1947383730" sldId="314"/>
            <ac:picMk id="4" creationId="{6BAC5950-7251-4A37-9B60-320050A7573B}"/>
          </ac:picMkLst>
        </pc:picChg>
        <pc:picChg chg="add mod">
          <ac:chgData name="Williams, Joe" userId="d0bb5d60-33e6-4b4e-9140-3ee15d7129ed" providerId="ADAL" clId="{F48AB583-A545-48E0-9B9F-2020D8E6F0B3}" dt="2023-03-29T17:18:04.547" v="1098" actId="1076"/>
          <ac:picMkLst>
            <pc:docMk/>
            <pc:sldMk cId="1947383730" sldId="314"/>
            <ac:picMk id="5" creationId="{EFF30B46-FFC2-4085-BE1E-DE125D6DE18E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52:25.993" v="2207"/>
        <pc:sldMkLst>
          <pc:docMk/>
          <pc:sldMk cId="315955886" sldId="315"/>
        </pc:sldMkLst>
        <pc:spChg chg="mod">
          <ac:chgData name="Williams, Joe" userId="d0bb5d60-33e6-4b4e-9140-3ee15d7129ed" providerId="ADAL" clId="{F48AB583-A545-48E0-9B9F-2020D8E6F0B3}" dt="2023-03-29T19:51:16.802" v="2203" actId="1076"/>
          <ac:spMkLst>
            <pc:docMk/>
            <pc:sldMk cId="315955886" sldId="315"/>
            <ac:spMk id="3" creationId="{3D05012C-BC69-43D6-A54A-24F31D9B5993}"/>
          </ac:spMkLst>
        </pc:spChg>
        <pc:picChg chg="add del mod">
          <ac:chgData name="Williams, Joe" userId="d0bb5d60-33e6-4b4e-9140-3ee15d7129ed" providerId="ADAL" clId="{F48AB583-A545-48E0-9B9F-2020D8E6F0B3}" dt="2023-03-29T19:52:13.290" v="2204" actId="478"/>
          <ac:picMkLst>
            <pc:docMk/>
            <pc:sldMk cId="315955886" sldId="315"/>
            <ac:picMk id="4" creationId="{40A8556D-9688-437B-83C6-81381B521752}"/>
          </ac:picMkLst>
        </pc:picChg>
        <pc:picChg chg="add mod">
          <ac:chgData name="Williams, Joe" userId="d0bb5d60-33e6-4b4e-9140-3ee15d7129ed" providerId="ADAL" clId="{F48AB583-A545-48E0-9B9F-2020D8E6F0B3}" dt="2023-03-29T19:52:23.058" v="2206" actId="1076"/>
          <ac:picMkLst>
            <pc:docMk/>
            <pc:sldMk cId="315955886" sldId="315"/>
            <ac:picMk id="6" creationId="{E39C763D-8348-4C86-A232-8C4E899F5316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2:42.826" v="1680"/>
        <pc:sldMkLst>
          <pc:docMk/>
          <pc:sldMk cId="3377079353" sldId="316"/>
        </pc:sldMkLst>
        <pc:picChg chg="del">
          <ac:chgData name="Williams, Joe" userId="d0bb5d60-33e6-4b4e-9140-3ee15d7129ed" providerId="ADAL" clId="{F48AB583-A545-48E0-9B9F-2020D8E6F0B3}" dt="2023-03-29T16:37:02.366" v="984" actId="478"/>
          <ac:picMkLst>
            <pc:docMk/>
            <pc:sldMk cId="3377079353" sldId="316"/>
            <ac:picMk id="4" creationId="{CB6D6C50-A01F-4AC9-BC3B-9FCBF204382B}"/>
          </ac:picMkLst>
        </pc:picChg>
        <pc:picChg chg="add mod">
          <ac:chgData name="Williams, Joe" userId="d0bb5d60-33e6-4b4e-9140-3ee15d7129ed" providerId="ADAL" clId="{F48AB583-A545-48E0-9B9F-2020D8E6F0B3}" dt="2023-03-29T16:40:50.386" v="1006" actId="1076"/>
          <ac:picMkLst>
            <pc:docMk/>
            <pc:sldMk cId="3377079353" sldId="316"/>
            <ac:picMk id="5" creationId="{A9CEBAE5-5761-41F9-81EF-AEECB7821D2F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3377079353" sldId="316"/>
            <ac:picMk id="7" creationId="{C0A80067-F1D3-48D3-8285-D10322252D78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3:44.974" v="1691"/>
        <pc:sldMkLst>
          <pc:docMk/>
          <pc:sldMk cId="327187682" sldId="317"/>
        </pc:sldMkLst>
        <pc:picChg chg="del">
          <ac:chgData name="Williams, Joe" userId="d0bb5d60-33e6-4b4e-9140-3ee15d7129ed" providerId="ADAL" clId="{F48AB583-A545-48E0-9B9F-2020D8E6F0B3}" dt="2023-03-29T16:37:13.566" v="987" actId="478"/>
          <ac:picMkLst>
            <pc:docMk/>
            <pc:sldMk cId="327187682" sldId="317"/>
            <ac:picMk id="3" creationId="{01B5984A-A494-4FCA-8434-8CC8D1A2C59C}"/>
          </ac:picMkLst>
        </pc:picChg>
        <pc:picChg chg="add mod">
          <ac:chgData name="Williams, Joe" userId="d0bb5d60-33e6-4b4e-9140-3ee15d7129ed" providerId="ADAL" clId="{F48AB583-A545-48E0-9B9F-2020D8E6F0B3}" dt="2023-03-29T16:41:47.004" v="1012" actId="1076"/>
          <ac:picMkLst>
            <pc:docMk/>
            <pc:sldMk cId="327187682" sldId="317"/>
            <ac:picMk id="5" creationId="{B2F02115-7AC2-4E37-8EDE-494353C8497C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327187682" sldId="317"/>
            <ac:picMk id="7" creationId="{B9272FB4-EECF-4F65-947A-607783291403}"/>
          </ac:picMkLst>
        </pc:picChg>
      </pc:sldChg>
      <pc:sldChg chg="addSp delSp modSp mod modTransition delAnim modAnim modShow">
        <pc:chgData name="Williams, Joe" userId="d0bb5d60-33e6-4b4e-9140-3ee15d7129ed" providerId="ADAL" clId="{F48AB583-A545-48E0-9B9F-2020D8E6F0B3}" dt="2023-03-29T19:26:50.863" v="1767" actId="729"/>
        <pc:sldMkLst>
          <pc:docMk/>
          <pc:sldMk cId="1842371711" sldId="318"/>
        </pc:sldMkLst>
        <pc:spChg chg="add del mod">
          <ac:chgData name="Williams, Joe" userId="d0bb5d60-33e6-4b4e-9140-3ee15d7129ed" providerId="ADAL" clId="{F48AB583-A545-48E0-9B9F-2020D8E6F0B3}" dt="2023-03-27T15:19:58.235" v="2" actId="478"/>
          <ac:spMkLst>
            <pc:docMk/>
            <pc:sldMk cId="1842371711" sldId="318"/>
            <ac:spMk id="4" creationId="{ABFB952A-49F9-4225-ACB1-B10B5CB4DF4E}"/>
          </ac:spMkLst>
        </pc:spChg>
        <pc:spChg chg="add mod">
          <ac:chgData name="Williams, Joe" userId="d0bb5d60-33e6-4b4e-9140-3ee15d7129ed" providerId="ADAL" clId="{F48AB583-A545-48E0-9B9F-2020D8E6F0B3}" dt="2023-03-27T15:21:42.144" v="54" actId="20577"/>
          <ac:spMkLst>
            <pc:docMk/>
            <pc:sldMk cId="1842371711" sldId="318"/>
            <ac:spMk id="5" creationId="{12DFF9A5-896B-4913-8622-FCD2E14D7B20}"/>
          </ac:spMkLst>
        </pc:spChg>
        <pc:spChg chg="mod">
          <ac:chgData name="Williams, Joe" userId="d0bb5d60-33e6-4b4e-9140-3ee15d7129ed" providerId="ADAL" clId="{F48AB583-A545-48E0-9B9F-2020D8E6F0B3}" dt="2023-03-27T15:20:46.118" v="11" actId="27636"/>
          <ac:spMkLst>
            <pc:docMk/>
            <pc:sldMk cId="1842371711" sldId="318"/>
            <ac:spMk id="6" creationId="{A9D4F46C-6B5E-45F8-B9A6-E9C70B733B59}"/>
          </ac:spMkLst>
        </pc:spChg>
        <pc:picChg chg="add mod">
          <ac:chgData name="Williams, Joe" userId="d0bb5d60-33e6-4b4e-9140-3ee15d7129ed" providerId="ADAL" clId="{F48AB583-A545-48E0-9B9F-2020D8E6F0B3}" dt="2023-03-27T15:21:00.355" v="16" actId="1076"/>
          <ac:picMkLst>
            <pc:docMk/>
            <pc:sldMk cId="1842371711" sldId="318"/>
            <ac:picMk id="2" creationId="{C55823CD-3FA2-4076-A291-17F8846371E9}"/>
          </ac:picMkLst>
        </pc:picChg>
        <pc:picChg chg="add mod">
          <ac:chgData name="Williams, Joe" userId="d0bb5d60-33e6-4b4e-9140-3ee15d7129ed" providerId="ADAL" clId="{F48AB583-A545-48E0-9B9F-2020D8E6F0B3}" dt="2023-03-29T16:42:20.381" v="1016" actId="1076"/>
          <ac:picMkLst>
            <pc:docMk/>
            <pc:sldMk cId="1842371711" sldId="318"/>
            <ac:picMk id="3" creationId="{4149240D-5646-45B3-8B02-15F61C81D3B1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1842371711" sldId="318"/>
            <ac:picMk id="4" creationId="{1658AE7D-BCD2-49A0-B9B7-0146376FEC3B}"/>
          </ac:picMkLst>
        </pc:picChg>
        <pc:picChg chg="add del mod">
          <ac:chgData name="Williams, Joe" userId="d0bb5d60-33e6-4b4e-9140-3ee15d7129ed" providerId="ADAL" clId="{F48AB583-A545-48E0-9B9F-2020D8E6F0B3}" dt="2023-03-29T16:37:20.143" v="989" actId="478"/>
          <ac:picMkLst>
            <pc:docMk/>
            <pc:sldMk cId="1842371711" sldId="318"/>
            <ac:picMk id="7" creationId="{8BF97F19-3751-42E5-BE7D-2408FF8512AE}"/>
          </ac:picMkLst>
        </pc:picChg>
        <pc:picChg chg="del">
          <ac:chgData name="Williams, Joe" userId="d0bb5d60-33e6-4b4e-9140-3ee15d7129ed" providerId="ADAL" clId="{F48AB583-A545-48E0-9B9F-2020D8E6F0B3}" dt="2023-03-27T15:19:54.950" v="1" actId="478"/>
          <ac:picMkLst>
            <pc:docMk/>
            <pc:sldMk cId="1842371711" sldId="318"/>
            <ac:picMk id="8" creationId="{4D4AA903-9FA2-4289-862D-23CA9874DDFE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26.434" v="1698"/>
        <pc:sldMkLst>
          <pc:docMk/>
          <pc:sldMk cId="4020608219" sldId="319"/>
        </pc:sldMkLst>
        <pc:picChg chg="add del mod">
          <ac:chgData name="Williams, Joe" userId="d0bb5d60-33e6-4b4e-9140-3ee15d7129ed" providerId="ADAL" clId="{F48AB583-A545-48E0-9B9F-2020D8E6F0B3}" dt="2023-03-29T16:37:27.622" v="993" actId="478"/>
          <ac:picMkLst>
            <pc:docMk/>
            <pc:sldMk cId="4020608219" sldId="319"/>
            <ac:picMk id="2" creationId="{696289DE-B35A-4D85-8885-65783117C159}"/>
          </ac:picMkLst>
        </pc:picChg>
        <pc:picChg chg="add mod">
          <ac:chgData name="Williams, Joe" userId="d0bb5d60-33e6-4b4e-9140-3ee15d7129ed" providerId="ADAL" clId="{F48AB583-A545-48E0-9B9F-2020D8E6F0B3}" dt="2023-03-29T16:43:22.157" v="1024" actId="1076"/>
          <ac:picMkLst>
            <pc:docMk/>
            <pc:sldMk cId="4020608219" sldId="319"/>
            <ac:picMk id="3" creationId="{D66FE7CC-60F7-4EFA-95E1-E9C2CEF769A7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8:52.219" v="1738"/>
        <pc:sldMkLst>
          <pc:docMk/>
          <pc:sldMk cId="2132152932" sldId="320"/>
        </pc:sldMkLst>
        <pc:picChg chg="add mod">
          <ac:chgData name="Williams, Joe" userId="d0bb5d60-33e6-4b4e-9140-3ee15d7129ed" providerId="ADAL" clId="{F48AB583-A545-48E0-9B9F-2020D8E6F0B3}" dt="2023-03-29T17:24:41.994" v="1113" actId="1076"/>
          <ac:picMkLst>
            <pc:docMk/>
            <pc:sldMk cId="2132152932" sldId="320"/>
            <ac:picMk id="4" creationId="{37608577-0AE9-4D7B-B11D-EC7A08477619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9:02.305" v="1740"/>
        <pc:sldMkLst>
          <pc:docMk/>
          <pc:sldMk cId="1626815604" sldId="321"/>
        </pc:sldMkLst>
        <pc:spChg chg="mod">
          <ac:chgData name="Williams, Joe" userId="d0bb5d60-33e6-4b4e-9140-3ee15d7129ed" providerId="ADAL" clId="{F48AB583-A545-48E0-9B9F-2020D8E6F0B3}" dt="2023-03-29T17:27:20.845" v="1125" actId="1076"/>
          <ac:spMkLst>
            <pc:docMk/>
            <pc:sldMk cId="1626815604" sldId="321"/>
            <ac:spMk id="3" creationId="{F702907A-6995-4677-914B-49F2162C0D1E}"/>
          </ac:spMkLst>
        </pc:spChg>
        <pc:picChg chg="add del mod">
          <ac:chgData name="Williams, Joe" userId="d0bb5d60-33e6-4b4e-9140-3ee15d7129ed" providerId="ADAL" clId="{F48AB583-A545-48E0-9B9F-2020D8E6F0B3}" dt="2023-03-29T17:28:06.476" v="1129" actId="478"/>
          <ac:picMkLst>
            <pc:docMk/>
            <pc:sldMk cId="1626815604" sldId="321"/>
            <ac:picMk id="4" creationId="{9F2A8E0B-2A71-49E2-94FE-021F005B50E2}"/>
          </ac:picMkLst>
        </pc:picChg>
        <pc:picChg chg="mod">
          <ac:chgData name="Williams, Joe" userId="d0bb5d60-33e6-4b4e-9140-3ee15d7129ed" providerId="ADAL" clId="{F48AB583-A545-48E0-9B9F-2020D8E6F0B3}" dt="2023-03-29T17:27:31.702" v="1128" actId="1076"/>
          <ac:picMkLst>
            <pc:docMk/>
            <pc:sldMk cId="1626815604" sldId="321"/>
            <ac:picMk id="5" creationId="{4AD1E9DF-BFEA-4215-9BB4-1CBAA7732090}"/>
          </ac:picMkLst>
        </pc:picChg>
        <pc:picChg chg="add del mod">
          <ac:chgData name="Williams, Joe" userId="d0bb5d60-33e6-4b4e-9140-3ee15d7129ed" providerId="ADAL" clId="{F48AB583-A545-48E0-9B9F-2020D8E6F0B3}" dt="2023-03-29T17:28:45.447" v="1132" actId="478"/>
          <ac:picMkLst>
            <pc:docMk/>
            <pc:sldMk cId="1626815604" sldId="321"/>
            <ac:picMk id="6" creationId="{E2C261B5-961C-4F01-AAD7-3F9E3B26CD07}"/>
          </ac:picMkLst>
        </pc:picChg>
        <pc:picChg chg="add mod">
          <ac:chgData name="Williams, Joe" userId="d0bb5d60-33e6-4b4e-9140-3ee15d7129ed" providerId="ADAL" clId="{F48AB583-A545-48E0-9B9F-2020D8E6F0B3}" dt="2023-03-29T17:29:16.360" v="1134" actId="1076"/>
          <ac:picMkLst>
            <pc:docMk/>
            <pc:sldMk cId="1626815604" sldId="321"/>
            <ac:picMk id="7" creationId="{A54BBAF2-EF76-4DD2-B4B7-530EB60D066D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7:57.722" v="1731"/>
        <pc:sldMkLst>
          <pc:docMk/>
          <pc:sldMk cId="441007167" sldId="322"/>
        </pc:sldMkLst>
        <pc:picChg chg="add mod">
          <ac:chgData name="Williams, Joe" userId="d0bb5d60-33e6-4b4e-9140-3ee15d7129ed" providerId="ADAL" clId="{F48AB583-A545-48E0-9B9F-2020D8E6F0B3}" dt="2023-03-29T19:17:54.751" v="1730" actId="1076"/>
          <ac:picMkLst>
            <pc:docMk/>
            <pc:sldMk cId="441007167" sldId="322"/>
            <ac:picMk id="4" creationId="{09BBB8AC-A137-4602-86BD-CD92EF9EB03D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20:02.329" v="1753"/>
        <pc:sldMkLst>
          <pc:docMk/>
          <pc:sldMk cId="1211649335" sldId="323"/>
        </pc:sldMkLst>
        <pc:spChg chg="mod">
          <ac:chgData name="Williams, Joe" userId="d0bb5d60-33e6-4b4e-9140-3ee15d7129ed" providerId="ADAL" clId="{F48AB583-A545-48E0-9B9F-2020D8E6F0B3}" dt="2023-03-28T17:44:59.278" v="170" actId="20577"/>
          <ac:spMkLst>
            <pc:docMk/>
            <pc:sldMk cId="1211649335" sldId="323"/>
            <ac:spMk id="2" creationId="{12C7391F-95D8-41FE-B7DA-90FF40F2B469}"/>
          </ac:spMkLst>
        </pc:spChg>
        <pc:spChg chg="mod">
          <ac:chgData name="Williams, Joe" userId="d0bb5d60-33e6-4b4e-9140-3ee15d7129ed" providerId="ADAL" clId="{F48AB583-A545-48E0-9B9F-2020D8E6F0B3}" dt="2023-03-28T17:45:40.731" v="172" actId="27636"/>
          <ac:spMkLst>
            <pc:docMk/>
            <pc:sldMk cId="1211649335" sldId="323"/>
            <ac:spMk id="3" creationId="{4A6E2DDA-E147-4B5D-BE5E-5640FAFABCBC}"/>
          </ac:spMkLst>
        </pc:spChg>
        <pc:picChg chg="add del mod">
          <ac:chgData name="Williams, Joe" userId="d0bb5d60-33e6-4b4e-9140-3ee15d7129ed" providerId="ADAL" clId="{F48AB583-A545-48E0-9B9F-2020D8E6F0B3}" dt="2023-03-29T18:17:14.197" v="1620" actId="478"/>
          <ac:picMkLst>
            <pc:docMk/>
            <pc:sldMk cId="1211649335" sldId="323"/>
            <ac:picMk id="4" creationId="{E281B399-CEE0-42C6-8B64-D7B80A997A6C}"/>
          </ac:picMkLst>
        </pc:picChg>
        <pc:picChg chg="add mod">
          <ac:chgData name="Williams, Joe" userId="d0bb5d60-33e6-4b4e-9140-3ee15d7129ed" providerId="ADAL" clId="{F48AB583-A545-48E0-9B9F-2020D8E6F0B3}" dt="2023-03-29T18:18:45.230" v="1622" actId="1076"/>
          <ac:picMkLst>
            <pc:docMk/>
            <pc:sldMk cId="1211649335" sldId="323"/>
            <ac:picMk id="5" creationId="{315DEB17-77FA-477F-9B44-1406B7A117DF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9:56.988" v="1752"/>
        <pc:sldMkLst>
          <pc:docMk/>
          <pc:sldMk cId="1104276103" sldId="324"/>
        </pc:sldMkLst>
        <pc:spChg chg="mod">
          <ac:chgData name="Williams, Joe" userId="d0bb5d60-33e6-4b4e-9140-3ee15d7129ed" providerId="ADAL" clId="{F48AB583-A545-48E0-9B9F-2020D8E6F0B3}" dt="2023-03-28T17:57:18.154" v="179" actId="20577"/>
          <ac:spMkLst>
            <pc:docMk/>
            <pc:sldMk cId="1104276103" sldId="324"/>
            <ac:spMk id="2" creationId="{73342348-800C-4E6E-904D-F6F45254A787}"/>
          </ac:spMkLst>
        </pc:spChg>
        <pc:picChg chg="add mod">
          <ac:chgData name="Williams, Joe" userId="d0bb5d60-33e6-4b4e-9140-3ee15d7129ed" providerId="ADAL" clId="{F48AB583-A545-48E0-9B9F-2020D8E6F0B3}" dt="2023-03-29T18:15:22.318" v="1617" actId="1076"/>
          <ac:picMkLst>
            <pc:docMk/>
            <pc:sldMk cId="1104276103" sldId="324"/>
            <ac:picMk id="4" creationId="{62E5DC0D-8575-48CC-ADB8-C4B6562392EC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20:06.665" v="1754"/>
        <pc:sldMkLst>
          <pc:docMk/>
          <pc:sldMk cId="1286961632" sldId="325"/>
        </pc:sldMkLst>
        <pc:spChg chg="mod">
          <ac:chgData name="Williams, Joe" userId="d0bb5d60-33e6-4b4e-9140-3ee15d7129ed" providerId="ADAL" clId="{F48AB583-A545-48E0-9B9F-2020D8E6F0B3}" dt="2023-03-28T17:43:44.178" v="157" actId="20577"/>
          <ac:spMkLst>
            <pc:docMk/>
            <pc:sldMk cId="1286961632" sldId="325"/>
            <ac:spMk id="2" creationId="{1AF13898-DCFA-407D-BC62-96E3DB1EB73F}"/>
          </ac:spMkLst>
        </pc:spChg>
        <pc:picChg chg="add del mod">
          <ac:chgData name="Williams, Joe" userId="d0bb5d60-33e6-4b4e-9140-3ee15d7129ed" providerId="ADAL" clId="{F48AB583-A545-48E0-9B9F-2020D8E6F0B3}" dt="2023-03-29T18:20:07.668" v="1625" actId="478"/>
          <ac:picMkLst>
            <pc:docMk/>
            <pc:sldMk cId="1286961632" sldId="325"/>
            <ac:picMk id="4" creationId="{E85A1FBF-3B66-4A55-B892-0F6F80B43A43}"/>
          </ac:picMkLst>
        </pc:picChg>
        <pc:picChg chg="add mod">
          <ac:chgData name="Williams, Joe" userId="d0bb5d60-33e6-4b4e-9140-3ee15d7129ed" providerId="ADAL" clId="{F48AB583-A545-48E0-9B9F-2020D8E6F0B3}" dt="2023-03-29T18:20:16.437" v="1627" actId="1076"/>
          <ac:picMkLst>
            <pc:docMk/>
            <pc:sldMk cId="1286961632" sldId="325"/>
            <ac:picMk id="6" creationId="{A3C5FB15-C5AF-48D5-AF47-72F60AC2E12F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10.650" v="1755"/>
        <pc:sldMkLst>
          <pc:docMk/>
          <pc:sldMk cId="3765162798" sldId="326"/>
        </pc:sldMkLst>
        <pc:spChg chg="mod">
          <ac:chgData name="Williams, Joe" userId="d0bb5d60-33e6-4b4e-9140-3ee15d7129ed" providerId="ADAL" clId="{F48AB583-A545-48E0-9B9F-2020D8E6F0B3}" dt="2023-03-28T17:43:57.054" v="163" actId="20577"/>
          <ac:spMkLst>
            <pc:docMk/>
            <pc:sldMk cId="3765162798" sldId="326"/>
            <ac:spMk id="2" creationId="{0C5133C0-8176-426D-BDBF-FAE02D7F853D}"/>
          </ac:spMkLst>
        </pc:spChg>
        <pc:picChg chg="add mod">
          <ac:chgData name="Williams, Joe" userId="d0bb5d60-33e6-4b4e-9140-3ee15d7129ed" providerId="ADAL" clId="{F48AB583-A545-48E0-9B9F-2020D8E6F0B3}" dt="2023-03-29T18:20:37.709" v="1629" actId="1076"/>
          <ac:picMkLst>
            <pc:docMk/>
            <pc:sldMk cId="3765162798" sldId="326"/>
            <ac:picMk id="4" creationId="{6AA7496E-C396-4A4A-BAFC-053A988420EE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20:15.762" v="1756"/>
        <pc:sldMkLst>
          <pc:docMk/>
          <pc:sldMk cId="2660329866" sldId="327"/>
        </pc:sldMkLst>
        <pc:spChg chg="mod">
          <ac:chgData name="Williams, Joe" userId="d0bb5d60-33e6-4b4e-9140-3ee15d7129ed" providerId="ADAL" clId="{F48AB583-A545-48E0-9B9F-2020D8E6F0B3}" dt="2023-03-28T19:32:39.802" v="671" actId="20577"/>
          <ac:spMkLst>
            <pc:docMk/>
            <pc:sldMk cId="2660329866" sldId="327"/>
            <ac:spMk id="2" creationId="{EC6673BA-EB9D-4B66-ADF1-5CBA277C15A7}"/>
          </ac:spMkLst>
        </pc:spChg>
        <pc:spChg chg="mod">
          <ac:chgData name="Williams, Joe" userId="d0bb5d60-33e6-4b4e-9140-3ee15d7129ed" providerId="ADAL" clId="{F48AB583-A545-48E0-9B9F-2020D8E6F0B3}" dt="2023-03-28T18:23:32.739" v="271" actId="20577"/>
          <ac:spMkLst>
            <pc:docMk/>
            <pc:sldMk cId="2660329866" sldId="327"/>
            <ac:spMk id="3" creationId="{5511E138-E592-45E6-B7D3-FFC289774C69}"/>
          </ac:spMkLst>
        </pc:spChg>
        <pc:picChg chg="add mod">
          <ac:chgData name="Williams, Joe" userId="d0bb5d60-33e6-4b4e-9140-3ee15d7129ed" providerId="ADAL" clId="{F48AB583-A545-48E0-9B9F-2020D8E6F0B3}" dt="2023-03-29T18:20:56.263" v="1631" actId="1076"/>
          <ac:picMkLst>
            <pc:docMk/>
            <pc:sldMk cId="2660329866" sldId="327"/>
            <ac:picMk id="4" creationId="{B4F15CE7-1278-4703-BCB5-CCB40BA3D128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9:47.291" v="1750"/>
        <pc:sldMkLst>
          <pc:docMk/>
          <pc:sldMk cId="4151266510" sldId="329"/>
        </pc:sldMkLst>
        <pc:spChg chg="mod">
          <ac:chgData name="Williams, Joe" userId="d0bb5d60-33e6-4b4e-9140-3ee15d7129ed" providerId="ADAL" clId="{F48AB583-A545-48E0-9B9F-2020D8E6F0B3}" dt="2023-03-28T18:00:57.940" v="229" actId="20577"/>
          <ac:spMkLst>
            <pc:docMk/>
            <pc:sldMk cId="4151266510" sldId="329"/>
            <ac:spMk id="2" creationId="{36C89668-9AF8-483C-9875-D4DA52FE011C}"/>
          </ac:spMkLst>
        </pc:spChg>
        <pc:picChg chg="add mod">
          <ac:chgData name="Williams, Joe" userId="d0bb5d60-33e6-4b4e-9140-3ee15d7129ed" providerId="ADAL" clId="{F48AB583-A545-48E0-9B9F-2020D8E6F0B3}" dt="2023-03-29T18:14:38.803" v="1613" actId="1076"/>
          <ac:picMkLst>
            <pc:docMk/>
            <pc:sldMk cId="4151266510" sldId="329"/>
            <ac:picMk id="3" creationId="{58D3FD02-F2C9-426E-8116-ABF254ABD50C}"/>
          </ac:picMkLst>
        </pc:picChg>
        <pc:picChg chg="mod">
          <ac:chgData name="Williams, Joe" userId="d0bb5d60-33e6-4b4e-9140-3ee15d7129ed" providerId="ADAL" clId="{F48AB583-A545-48E0-9B9F-2020D8E6F0B3}" dt="2023-03-28T18:01:05.528" v="232" actId="1076"/>
          <ac:picMkLst>
            <pc:docMk/>
            <pc:sldMk cId="4151266510" sldId="329"/>
            <ac:picMk id="5" creationId="{363F34B8-AE54-498B-89A8-081B804364DD}"/>
          </ac:picMkLst>
        </pc:picChg>
        <pc:picChg chg="mod">
          <ac:chgData name="Williams, Joe" userId="d0bb5d60-33e6-4b4e-9140-3ee15d7129ed" providerId="ADAL" clId="{F48AB583-A545-48E0-9B9F-2020D8E6F0B3}" dt="2023-03-28T18:01:09.327" v="233" actId="1076"/>
          <ac:picMkLst>
            <pc:docMk/>
            <pc:sldMk cId="4151266510" sldId="329"/>
            <ac:picMk id="7" creationId="{EA850639-CC44-45A0-A6F2-9F89605E6693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3:40.021" v="1690"/>
        <pc:sldMkLst>
          <pc:docMk/>
          <pc:sldMk cId="2330584783" sldId="330"/>
        </pc:sldMkLst>
        <pc:picChg chg="del">
          <ac:chgData name="Williams, Joe" userId="d0bb5d60-33e6-4b4e-9140-3ee15d7129ed" providerId="ADAL" clId="{F48AB583-A545-48E0-9B9F-2020D8E6F0B3}" dt="2023-03-29T16:37:09.854" v="986" actId="478"/>
          <ac:picMkLst>
            <pc:docMk/>
            <pc:sldMk cId="2330584783" sldId="330"/>
            <ac:picMk id="2" creationId="{8FCEEFD8-1860-466F-AABC-366B8AF5F8E6}"/>
          </ac:picMkLst>
        </pc:picChg>
        <pc:picChg chg="add mod">
          <ac:chgData name="Williams, Joe" userId="d0bb5d60-33e6-4b4e-9140-3ee15d7129ed" providerId="ADAL" clId="{F48AB583-A545-48E0-9B9F-2020D8E6F0B3}" dt="2023-03-29T16:41:33.083" v="1010" actId="1076"/>
          <ac:picMkLst>
            <pc:docMk/>
            <pc:sldMk cId="2330584783" sldId="330"/>
            <ac:picMk id="3" creationId="{CFF5DFD6-4CB3-4BAC-B8B0-3BECB73382D1}"/>
          </ac:picMkLst>
        </pc:picChg>
        <pc:picChg chg="add del mod">
          <ac:chgData name="Williams, Joe" userId="d0bb5d60-33e6-4b4e-9140-3ee15d7129ed" providerId="ADAL" clId="{F48AB583-A545-48E0-9B9F-2020D8E6F0B3}" dt="2023-03-29T19:06:33.715" v="1674"/>
          <ac:picMkLst>
            <pc:docMk/>
            <pc:sldMk cId="2330584783" sldId="330"/>
            <ac:picMk id="4" creationId="{6490C8FB-6BA9-437C-8F7C-E3E71D076191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10.931" v="1695"/>
        <pc:sldMkLst>
          <pc:docMk/>
          <pc:sldMk cId="2955708676" sldId="331"/>
        </pc:sldMkLst>
        <pc:spChg chg="mod">
          <ac:chgData name="Williams, Joe" userId="d0bb5d60-33e6-4b4e-9140-3ee15d7129ed" providerId="ADAL" clId="{F48AB583-A545-48E0-9B9F-2020D8E6F0B3}" dt="2023-03-27T15:40:25.033" v="61" actId="20577"/>
          <ac:spMkLst>
            <pc:docMk/>
            <pc:sldMk cId="2955708676" sldId="331"/>
            <ac:spMk id="3" creationId="{CE9A4C08-F0D1-4FAA-AA2A-981D22BE8945}"/>
          </ac:spMkLst>
        </pc:spChg>
        <pc:picChg chg="add del mod">
          <ac:chgData name="Williams, Joe" userId="d0bb5d60-33e6-4b4e-9140-3ee15d7129ed" providerId="ADAL" clId="{F48AB583-A545-48E0-9B9F-2020D8E6F0B3}" dt="2023-03-29T16:37:22.128" v="990" actId="478"/>
          <ac:picMkLst>
            <pc:docMk/>
            <pc:sldMk cId="2955708676" sldId="331"/>
            <ac:picMk id="4" creationId="{51F9488A-F669-4C86-9964-D20510D9C60D}"/>
          </ac:picMkLst>
        </pc:picChg>
        <pc:picChg chg="add mod">
          <ac:chgData name="Williams, Joe" userId="d0bb5d60-33e6-4b4e-9140-3ee15d7129ed" providerId="ADAL" clId="{F48AB583-A545-48E0-9B9F-2020D8E6F0B3}" dt="2023-03-29T16:42:33.333" v="1018" actId="1076"/>
          <ac:picMkLst>
            <pc:docMk/>
            <pc:sldMk cId="2955708676" sldId="331"/>
            <ac:picMk id="5" creationId="{91F04995-B9AB-4D9B-B218-129D4644E2A7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17.014" v="1696"/>
        <pc:sldMkLst>
          <pc:docMk/>
          <pc:sldMk cId="4009073699" sldId="332"/>
        </pc:sldMkLst>
        <pc:picChg chg="add del mod">
          <ac:chgData name="Williams, Joe" userId="d0bb5d60-33e6-4b4e-9140-3ee15d7129ed" providerId="ADAL" clId="{F48AB583-A545-48E0-9B9F-2020D8E6F0B3}" dt="2023-03-29T16:37:24.238" v="991" actId="478"/>
          <ac:picMkLst>
            <pc:docMk/>
            <pc:sldMk cId="4009073699" sldId="332"/>
            <ac:picMk id="2" creationId="{2ED37CC9-33AE-44D2-84BA-5797F376497F}"/>
          </ac:picMkLst>
        </pc:picChg>
        <pc:picChg chg="add mod">
          <ac:chgData name="Williams, Joe" userId="d0bb5d60-33e6-4b4e-9140-3ee15d7129ed" providerId="ADAL" clId="{F48AB583-A545-48E0-9B9F-2020D8E6F0B3}" dt="2023-03-29T16:42:50.887" v="1020" actId="1076"/>
          <ac:picMkLst>
            <pc:docMk/>
            <pc:sldMk cId="4009073699" sldId="332"/>
            <ac:picMk id="3" creationId="{FB05DFAA-3E2A-4CB1-AC48-63BE797D76DF}"/>
          </ac:picMkLst>
        </pc:picChg>
      </pc:sldChg>
      <pc:sldChg chg="addSp delSp modSp mod modTransition delAnim modAnim">
        <pc:chgData name="Williams, Joe" userId="d0bb5d60-33e6-4b4e-9140-3ee15d7129ed" providerId="ADAL" clId="{F48AB583-A545-48E0-9B9F-2020D8E6F0B3}" dt="2023-03-29T19:14:21.296" v="1697"/>
        <pc:sldMkLst>
          <pc:docMk/>
          <pc:sldMk cId="2468769831" sldId="333"/>
        </pc:sldMkLst>
        <pc:picChg chg="add del mod">
          <ac:chgData name="Williams, Joe" userId="d0bb5d60-33e6-4b4e-9140-3ee15d7129ed" providerId="ADAL" clId="{F48AB583-A545-48E0-9B9F-2020D8E6F0B3}" dt="2023-03-29T16:37:25.937" v="992" actId="478"/>
          <ac:picMkLst>
            <pc:docMk/>
            <pc:sldMk cId="2468769831" sldId="333"/>
            <ac:picMk id="2" creationId="{85E988E9-07E4-4E63-A821-EA78D81F34E6}"/>
          </ac:picMkLst>
        </pc:picChg>
        <pc:picChg chg="add mod">
          <ac:chgData name="Williams, Joe" userId="d0bb5d60-33e6-4b4e-9140-3ee15d7129ed" providerId="ADAL" clId="{F48AB583-A545-48E0-9B9F-2020D8E6F0B3}" dt="2023-03-29T16:43:11.890" v="1022" actId="1076"/>
          <ac:picMkLst>
            <pc:docMk/>
            <pc:sldMk cId="2468769831" sldId="333"/>
            <ac:picMk id="3" creationId="{98703D66-04AF-4262-AF2C-FF3AF7581C99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9:06.830" v="1741"/>
        <pc:sldMkLst>
          <pc:docMk/>
          <pc:sldMk cId="816624075" sldId="334"/>
        </pc:sldMkLst>
        <pc:picChg chg="add mod">
          <ac:chgData name="Williams, Joe" userId="d0bb5d60-33e6-4b4e-9140-3ee15d7129ed" providerId="ADAL" clId="{F48AB583-A545-48E0-9B9F-2020D8E6F0B3}" dt="2023-03-29T17:29:48.371" v="1136" actId="1076"/>
          <ac:picMkLst>
            <pc:docMk/>
            <pc:sldMk cId="816624075" sldId="334"/>
            <ac:picMk id="4" creationId="{98919A2A-D1B9-4491-BAA2-576259C0C063}"/>
          </ac:picMkLst>
        </pc:picChg>
      </pc:sldChg>
      <pc:sldChg chg="addSp modSp mod modTransition modAnim">
        <pc:chgData name="Williams, Joe" userId="d0bb5d60-33e6-4b4e-9140-3ee15d7129ed" providerId="ADAL" clId="{F48AB583-A545-48E0-9B9F-2020D8E6F0B3}" dt="2023-03-29T19:19:10.820" v="1742"/>
        <pc:sldMkLst>
          <pc:docMk/>
          <pc:sldMk cId="662510655" sldId="336"/>
        </pc:sldMkLst>
        <pc:picChg chg="add mod">
          <ac:chgData name="Williams, Joe" userId="d0bb5d60-33e6-4b4e-9140-3ee15d7129ed" providerId="ADAL" clId="{F48AB583-A545-48E0-9B9F-2020D8E6F0B3}" dt="2023-03-29T17:30:07.200" v="1138" actId="1076"/>
          <ac:picMkLst>
            <pc:docMk/>
            <pc:sldMk cId="662510655" sldId="336"/>
            <ac:picMk id="4" creationId="{52DD7060-39E0-420B-9991-8CFDEE2C7ECE}"/>
          </ac:picMkLst>
        </pc:picChg>
      </pc:sldChg>
      <pc:sldChg chg="addSp modSp mod ord modTransition modAnim">
        <pc:chgData name="Williams, Joe" userId="d0bb5d60-33e6-4b4e-9140-3ee15d7129ed" providerId="ADAL" clId="{F48AB583-A545-48E0-9B9F-2020D8E6F0B3}" dt="2023-03-29T19:19:24.213" v="1745"/>
        <pc:sldMkLst>
          <pc:docMk/>
          <pc:sldMk cId="2696999034" sldId="337"/>
        </pc:sldMkLst>
        <pc:picChg chg="add mod">
          <ac:chgData name="Williams, Joe" userId="d0bb5d60-33e6-4b4e-9140-3ee15d7129ed" providerId="ADAL" clId="{F48AB583-A545-48E0-9B9F-2020D8E6F0B3}" dt="2023-03-29T17:31:34.675" v="1144" actId="1076"/>
          <ac:picMkLst>
            <pc:docMk/>
            <pc:sldMk cId="2696999034" sldId="337"/>
            <ac:picMk id="4" creationId="{B6BC0F44-D233-44BF-9298-3DA0BA8609BE}"/>
          </ac:picMkLst>
        </pc:picChg>
      </pc:sldChg>
    </pc:docChg>
  </pc:docChgLst>
  <pc:docChgLst>
    <pc:chgData name="Williams, Joseph J" userId="d0bb5d60-33e6-4b4e-9140-3ee15d7129ed" providerId="ADAL" clId="{B446ABE4-F7B0-4115-9866-A8E38E3F5EEE}"/>
    <pc:docChg chg="custSel modSld">
      <pc:chgData name="Williams, Joseph J" userId="d0bb5d60-33e6-4b4e-9140-3ee15d7129ed" providerId="ADAL" clId="{B446ABE4-F7B0-4115-9866-A8E38E3F5EEE}" dt="2022-04-28T16:53:08.003" v="191" actId="2085"/>
      <pc:docMkLst>
        <pc:docMk/>
      </pc:docMkLst>
      <pc:sldChg chg="modSp mod 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455772778" sldId="259"/>
        </pc:sldMkLst>
        <pc:spChg chg="mod">
          <ac:chgData name="Williams, Joseph J" userId="d0bb5d60-33e6-4b4e-9140-3ee15d7129ed" providerId="ADAL" clId="{B446ABE4-F7B0-4115-9866-A8E38E3F5EEE}" dt="2022-04-28T16:25:34.434" v="99" actId="1038"/>
          <ac:spMkLst>
            <pc:docMk/>
            <pc:sldMk cId="1455772778" sldId="259"/>
            <ac:spMk id="17" creationId="{00000000-0000-0000-0000-000000000000}"/>
          </ac:spMkLst>
        </pc:spChg>
        <pc:picChg chg="mod">
          <ac:chgData name="Williams, Joseph J" userId="d0bb5d60-33e6-4b4e-9140-3ee15d7129ed" providerId="ADAL" clId="{B446ABE4-F7B0-4115-9866-A8E38E3F5EEE}" dt="2022-04-28T16:25:21.893" v="84" actId="1036"/>
          <ac:picMkLst>
            <pc:docMk/>
            <pc:sldMk cId="1455772778" sldId="259"/>
            <ac:picMk id="6" creationId="{00000000-0000-0000-0000-000000000000}"/>
          </ac:picMkLst>
        </pc:picChg>
        <pc:picChg chg="mod">
          <ac:chgData name="Williams, Joseph J" userId="d0bb5d60-33e6-4b4e-9140-3ee15d7129ed" providerId="ADAL" clId="{B446ABE4-F7B0-4115-9866-A8E38E3F5EEE}" dt="2022-04-28T16:25:11.375" v="69" actId="1035"/>
          <ac:picMkLst>
            <pc:docMk/>
            <pc:sldMk cId="1455772778" sldId="259"/>
            <ac:picMk id="7" creationId="{91A19052-33AE-4902-9E22-C1670BFC7B60}"/>
          </ac:picMkLst>
        </pc:picChg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2797375432" sldId="260"/>
        </pc:sldMkLst>
        <pc:picChg chg="add mod">
          <ac:chgData name="Williams, Joseph J" userId="d0bb5d60-33e6-4b4e-9140-3ee15d7129ed" providerId="ADAL" clId="{B446ABE4-F7B0-4115-9866-A8E38E3F5EEE}" dt="2022-04-28T16:41:01.389" v="173" actId="1076"/>
          <ac:picMkLst>
            <pc:docMk/>
            <pc:sldMk cId="2797375432" sldId="260"/>
            <ac:picMk id="3" creationId="{F3E86D1C-858B-47B7-A4E4-8E65A894CD12}"/>
          </ac:picMkLst>
        </pc:picChg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1911499175" sldId="261"/>
        </pc:sldMkLst>
        <pc:picChg chg="add mod">
          <ac:chgData name="Williams, Joseph J" userId="d0bb5d60-33e6-4b4e-9140-3ee15d7129ed" providerId="ADAL" clId="{B446ABE4-F7B0-4115-9866-A8E38E3F5EEE}" dt="2022-04-28T16:42:28.627" v="177" actId="1076"/>
          <ac:picMkLst>
            <pc:docMk/>
            <pc:sldMk cId="1911499175" sldId="261"/>
            <ac:picMk id="4" creationId="{27E9B1A5-91D1-4ACC-8376-C93D38F4B48D}"/>
          </ac:picMkLst>
        </pc:picChg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340289891" sldId="262"/>
        </pc:sldMkLst>
        <pc:picChg chg="add mod">
          <ac:chgData name="Williams, Joseph J" userId="d0bb5d60-33e6-4b4e-9140-3ee15d7129ed" providerId="ADAL" clId="{B446ABE4-F7B0-4115-9866-A8E38E3F5EEE}" dt="2022-04-28T16:40:48.297" v="171" actId="1076"/>
          <ac:picMkLst>
            <pc:docMk/>
            <pc:sldMk cId="340289891" sldId="262"/>
            <ac:picMk id="2" creationId="{3B99B27A-77A2-4B57-B1E0-C0C38DB3B554}"/>
          </ac:picMkLst>
        </pc:picChg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2330905495" sldId="263"/>
        </pc:sldMkLst>
        <pc:picChg chg="add mod">
          <ac:chgData name="Williams, Joseph J" userId="d0bb5d60-33e6-4b4e-9140-3ee15d7129ed" providerId="ADAL" clId="{B446ABE4-F7B0-4115-9866-A8E38E3F5EEE}" dt="2022-04-28T16:43:22.915" v="184" actId="1076"/>
          <ac:picMkLst>
            <pc:docMk/>
            <pc:sldMk cId="2330905495" sldId="263"/>
            <ac:picMk id="4" creationId="{D3172F3A-87E8-40EB-AB23-533243ACFE39}"/>
          </ac:picMkLst>
        </pc:picChg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129199572" sldId="269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108538602" sldId="270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913778740" sldId="271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634347949" sldId="272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103330679" sldId="273"/>
        </pc:sldMkLst>
      </pc:sldChg>
      <pc:sldChg chg="addSp modSp mod modTransition modAnim">
        <pc:chgData name="Williams, Joseph J" userId="d0bb5d60-33e6-4b4e-9140-3ee15d7129ed" providerId="ADAL" clId="{B446ABE4-F7B0-4115-9866-A8E38E3F5EEE}" dt="2022-04-28T16:53:08.003" v="191" actId="2085"/>
        <pc:sldMkLst>
          <pc:docMk/>
          <pc:sldMk cId="2826537985" sldId="276"/>
        </pc:sldMkLst>
        <pc:picChg chg="add mod">
          <ac:chgData name="Williams, Joseph J" userId="d0bb5d60-33e6-4b4e-9140-3ee15d7129ed" providerId="ADAL" clId="{B446ABE4-F7B0-4115-9866-A8E38E3F5EEE}" dt="2022-04-28T16:53:08.003" v="191" actId="2085"/>
          <ac:picMkLst>
            <pc:docMk/>
            <pc:sldMk cId="2826537985" sldId="276"/>
            <ac:picMk id="4" creationId="{03C1C7BB-E56D-4616-8D12-BADE15599888}"/>
          </ac:picMkLst>
        </pc:picChg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20725941" sldId="278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154764457" sldId="280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553303628" sldId="281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706204231" sldId="282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153889642" sldId="283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739397984" sldId="284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117826767" sldId="286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120295052" sldId="287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783431114" sldId="288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7204706" sldId="291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104181928" sldId="293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924600740" sldId="294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063057854" sldId="295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828624274" sldId="296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389282740" sldId="298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721994531" sldId="299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349870496" sldId="300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726663695" sldId="301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001794597" sldId="302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175575545" sldId="303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813373832" sldId="306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009391665" sldId="307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486060311" sldId="308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34244311" sldId="309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077162495" sldId="310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28411056" sldId="311"/>
        </pc:sldMkLst>
      </pc:sldChg>
      <pc:sldChg chg="modSp mod 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343535321" sldId="313"/>
        </pc:sldMkLst>
        <pc:spChg chg="mod">
          <ac:chgData name="Williams, Joseph J" userId="d0bb5d60-33e6-4b4e-9140-3ee15d7129ed" providerId="ADAL" clId="{B446ABE4-F7B0-4115-9866-A8E38E3F5EEE}" dt="2022-04-28T16:31:51.025" v="166" actId="404"/>
          <ac:spMkLst>
            <pc:docMk/>
            <pc:sldMk cId="2343535321" sldId="313"/>
            <ac:spMk id="3" creationId="{AB3AF073-44E1-4716-AC3D-C6A91B291C90}"/>
          </ac:spMkLst>
        </pc:spChg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947383730" sldId="314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15955886" sldId="315"/>
        </pc:sldMkLst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3377079353" sldId="316"/>
        </pc:sldMkLst>
        <pc:spChg chg="mod">
          <ac:chgData name="Williams, Joseph J" userId="d0bb5d60-33e6-4b4e-9140-3ee15d7129ed" providerId="ADAL" clId="{B446ABE4-F7B0-4115-9866-A8E38E3F5EEE}" dt="2022-04-28T16:25:58.189" v="100" actId="14100"/>
          <ac:spMkLst>
            <pc:docMk/>
            <pc:sldMk cId="3377079353" sldId="316"/>
            <ac:spMk id="2" creationId="{4E023AE7-B47A-496E-BBBE-1F052D521F53}"/>
          </ac:spMkLst>
        </pc:spChg>
        <pc:picChg chg="add mod">
          <ac:chgData name="Williams, Joseph J" userId="d0bb5d60-33e6-4b4e-9140-3ee15d7129ed" providerId="ADAL" clId="{B446ABE4-F7B0-4115-9866-A8E38E3F5EEE}" dt="2022-04-28T16:41:15.296" v="175" actId="1076"/>
          <ac:picMkLst>
            <pc:docMk/>
            <pc:sldMk cId="3377079353" sldId="316"/>
            <ac:picMk id="4" creationId="{CB6D6C50-A01F-4AC9-BC3B-9FCBF204382B}"/>
          </ac:picMkLst>
        </pc:picChg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327187682" sldId="317"/>
        </pc:sldMkLst>
        <pc:picChg chg="add mod">
          <ac:chgData name="Williams, Joseph J" userId="d0bb5d60-33e6-4b4e-9140-3ee15d7129ed" providerId="ADAL" clId="{B446ABE4-F7B0-4115-9866-A8E38E3F5EEE}" dt="2022-04-28T16:43:01.867" v="181" actId="1076"/>
          <ac:picMkLst>
            <pc:docMk/>
            <pc:sldMk cId="327187682" sldId="317"/>
            <ac:picMk id="3" creationId="{01B5984A-A494-4FCA-8434-8CC8D1A2C59C}"/>
          </ac:picMkLst>
        </pc:picChg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842371711" sldId="318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020608219" sldId="319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132152932" sldId="320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626815604" sldId="321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41007167" sldId="322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211649335" sldId="323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104276103" sldId="324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1286961632" sldId="325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3765162798" sldId="326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660329866" sldId="327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151266510" sldId="329"/>
        </pc:sldMkLst>
      </pc:sldChg>
      <pc:sldChg chg="addSp modSp mod modTransition modAnim">
        <pc:chgData name="Williams, Joseph J" userId="d0bb5d60-33e6-4b4e-9140-3ee15d7129ed" providerId="ADAL" clId="{B446ABE4-F7B0-4115-9866-A8E38E3F5EEE}" dt="2022-04-28T16:50:53.371" v="188"/>
        <pc:sldMkLst>
          <pc:docMk/>
          <pc:sldMk cId="2330584783" sldId="330"/>
        </pc:sldMkLst>
        <pc:picChg chg="add mod">
          <ac:chgData name="Williams, Joseph J" userId="d0bb5d60-33e6-4b4e-9140-3ee15d7129ed" providerId="ADAL" clId="{B446ABE4-F7B0-4115-9866-A8E38E3F5EEE}" dt="2022-04-28T16:42:50.818" v="179" actId="1076"/>
          <ac:picMkLst>
            <pc:docMk/>
            <pc:sldMk cId="2330584783" sldId="330"/>
            <ac:picMk id="2" creationId="{8FCEEFD8-1860-466F-AABC-366B8AF5F8E6}"/>
          </ac:picMkLst>
        </pc:picChg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955708676" sldId="331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4009073699" sldId="332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468769831" sldId="333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816624075" sldId="334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662510655" sldId="336"/>
        </pc:sldMkLst>
      </pc:sldChg>
      <pc:sldChg chg="modTransition">
        <pc:chgData name="Williams, Joseph J" userId="d0bb5d60-33e6-4b4e-9140-3ee15d7129ed" providerId="ADAL" clId="{B446ABE4-F7B0-4115-9866-A8E38E3F5EEE}" dt="2022-04-28T16:50:53.371" v="188"/>
        <pc:sldMkLst>
          <pc:docMk/>
          <pc:sldMk cId="2696999034" sldId="337"/>
        </pc:sldMkLst>
      </pc:sldChg>
    </pc:docChg>
  </pc:docChgLst>
  <pc:docChgLst>
    <pc:chgData name="Williams, Joseph J" userId="d0bb5d60-33e6-4b4e-9140-3ee15d7129ed" providerId="ADAL" clId="{19136E38-1049-43CD-A46C-A57E331F9878}"/>
    <pc:docChg chg="modSld">
      <pc:chgData name="Williams, Joseph J" userId="d0bb5d60-33e6-4b4e-9140-3ee15d7129ed" providerId="ADAL" clId="{19136E38-1049-43CD-A46C-A57E331F9878}" dt="2022-09-12T19:55:36.442" v="29" actId="20577"/>
      <pc:docMkLst>
        <pc:docMk/>
      </pc:docMkLst>
      <pc:sldChg chg="modSp mod">
        <pc:chgData name="Williams, Joseph J" userId="d0bb5d60-33e6-4b4e-9140-3ee15d7129ed" providerId="ADAL" clId="{19136E38-1049-43CD-A46C-A57E331F9878}" dt="2022-09-12T19:55:36.442" v="29" actId="20577"/>
        <pc:sldMkLst>
          <pc:docMk/>
          <pc:sldMk cId="2343535321" sldId="313"/>
        </pc:sldMkLst>
        <pc:spChg chg="mod">
          <ac:chgData name="Williams, Joseph J" userId="d0bb5d60-33e6-4b4e-9140-3ee15d7129ed" providerId="ADAL" clId="{19136E38-1049-43CD-A46C-A57E331F9878}" dt="2022-09-12T19:55:36.442" v="29" actId="20577"/>
          <ac:spMkLst>
            <pc:docMk/>
            <pc:sldMk cId="2343535321" sldId="313"/>
            <ac:spMk id="3" creationId="{AB3AF073-44E1-4716-AC3D-C6A91B291C9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64304-BEBA-904D-A145-EA8A3692B6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1ED58-2AD9-0B4D-982A-C0A0FC80C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6013C-B8E0-4D62-BD60-AA25449F7DE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222CA-0680-4EB7-BA57-539931ACD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1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22CA-0680-4EB7-BA57-539931ACDB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0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816C-E748-0043-A32A-FDCA83BC78A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A092-462A-D84E-B372-5EB858BC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video" Target="https://www.youtube.com/embed/rO0ioCCiEe8?feature=oembed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2" Type="http://schemas.microsoft.com/office/2007/relationships/media" Target="../media/media18.mp3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7.pn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forms.office.com/Pages/ResponsePage.aspx?id=m2GYTy0gP0GMzzYdVyE7zWBdu9DmM05LkUA-4V1xKe1UN1c2ME1SN0VLMlNRSENYUVJDUFJUWU5SUS4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7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7.pn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kgsli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b="6882"/>
          <a:stretch/>
        </p:blipFill>
        <p:spPr>
          <a:xfrm>
            <a:off x="0" y="415576"/>
            <a:ext cx="9144000" cy="5943600"/>
          </a:xfrm>
          <a:prstGeom prst="rect">
            <a:avLst/>
          </a:prstGeom>
        </p:spPr>
      </p:pic>
      <p:pic>
        <p:nvPicPr>
          <p:cNvPr id="15" name="Picture 14" descr="fleurdelis.ai"/>
          <p:cNvPicPr>
            <a:picLocks noChangeAspect="1"/>
          </p:cNvPicPr>
          <p:nvPr/>
        </p:nvPicPr>
        <p:blipFill rotWithShape="1"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t="35127" r="33902" b="40491"/>
          <a:stretch/>
        </p:blipFill>
        <p:spPr>
          <a:xfrm>
            <a:off x="0" y="415576"/>
            <a:ext cx="5243814" cy="608544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053145" y="5225525"/>
            <a:ext cx="245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Times New Roman"/>
                <a:cs typeface="Times New Roman"/>
              </a:rPr>
              <a:t>Louisville Fire Department</a:t>
            </a:r>
          </a:p>
          <a:p>
            <a:pPr algn="ctr"/>
            <a:r>
              <a:rPr lang="en-US" sz="1600">
                <a:latin typeface="Times New Roman"/>
                <a:cs typeface="Times New Roman"/>
              </a:rPr>
              <a:t>Fire Prevention Bureau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696" y="904312"/>
            <a:ext cx="8651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Crowd Manager Training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1AC54-A5B8-4E9D-B9BC-D4254A5F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17" y="2454836"/>
            <a:ext cx="1750347" cy="194832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1A19052-33AE-4902-9E22-C1670BFC7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150" y="5045112"/>
            <a:ext cx="980640" cy="99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D4F46C-6B5E-45F8-B9A6-E9C70B73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Station Nightclub – Video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Online Media 1" title="The Station Nightclub Fire WARNING Graphic">
            <a:hlinkClick r:id="" action="ppaction://media"/>
            <a:extLst>
              <a:ext uri="{FF2B5EF4-FFF2-40B4-BE49-F238E27FC236}">
                <a16:creationId xmlns:a16="http://schemas.microsoft.com/office/drawing/2014/main" id="{C55823CD-3FA2-4076-A291-17F8846371E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507940" y="3186714"/>
            <a:ext cx="4128117" cy="3096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FF9A5-896B-4913-8622-FCD2E14D7B20}"/>
              </a:ext>
            </a:extLst>
          </p:cNvPr>
          <p:cNvSpPr txBox="1"/>
          <p:nvPr/>
        </p:nvSpPr>
        <p:spPr>
          <a:xfrm>
            <a:off x="843377" y="1417638"/>
            <a:ext cx="7457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 local news cameraman happened to be in attendance to film a piece on nightclub safety and coincidentally recorded one of the deadliest fires in modern history, from beginning to end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*WARNING – GRAPHIC IMAGERY*</a:t>
            </a:r>
            <a:endParaRPr lang="en-US" dirty="0"/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4149240D-5646-45B3-8B02-15F61C81D3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777" y="60804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37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1C30-3051-415C-AA5F-B9D2EC2E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Other tragic assembly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A4C08-F0D1-4FAA-AA2A-981D22BE8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9204"/>
            <a:ext cx="8229600" cy="4598633"/>
          </a:xfrm>
        </p:spPr>
        <p:txBody>
          <a:bodyPr>
            <a:noAutofit/>
          </a:bodyPr>
          <a:lstStyle/>
          <a:p>
            <a:r>
              <a:rPr lang="en-US" sz="1300" dirty="0"/>
              <a:t>Conway’s Theater – Brooklyn, NY 1876 </a:t>
            </a:r>
            <a:r>
              <a:rPr lang="en-US" sz="1300" dirty="0">
                <a:solidFill>
                  <a:srgbClr val="FF0000"/>
                </a:solidFill>
              </a:rPr>
              <a:t>Deaths – 492 </a:t>
            </a:r>
          </a:p>
          <a:p>
            <a:pPr lvl="1"/>
            <a:r>
              <a:rPr lang="en-US" sz="1300" dirty="0"/>
              <a:t>Fire originated on side of stage</a:t>
            </a:r>
          </a:p>
          <a:p>
            <a:pPr lvl="1"/>
            <a:r>
              <a:rPr lang="en-US" sz="1300" dirty="0"/>
              <a:t>Water buckets and standpipe with fire hose were not readily available </a:t>
            </a:r>
          </a:p>
          <a:p>
            <a:pPr lvl="1"/>
            <a:r>
              <a:rPr lang="en-US" sz="1300" dirty="0"/>
              <a:t>Personnel attempted to snuff the fire, allowing the performance to continue and delaying evacuation </a:t>
            </a:r>
          </a:p>
          <a:p>
            <a:pPr lvl="1"/>
            <a:r>
              <a:rPr lang="en-US" sz="1300" dirty="0"/>
              <a:t>Panic eventually took over, resulting in chaotic and untimely evacuation </a:t>
            </a:r>
          </a:p>
          <a:p>
            <a:r>
              <a:rPr lang="en-US" sz="1300" dirty="0"/>
              <a:t>Rhoads Opera House – Boyertown, PA 1908 </a:t>
            </a:r>
            <a:r>
              <a:rPr lang="en-US" sz="1300" dirty="0">
                <a:solidFill>
                  <a:srgbClr val="FF0000"/>
                </a:solidFill>
              </a:rPr>
              <a:t>Deaths –170 </a:t>
            </a:r>
          </a:p>
          <a:p>
            <a:pPr lvl="1"/>
            <a:r>
              <a:rPr lang="en-US" sz="1300" dirty="0"/>
              <a:t>Kerosene lamp knocked over and started fire</a:t>
            </a:r>
          </a:p>
          <a:p>
            <a:pPr lvl="1"/>
            <a:r>
              <a:rPr lang="en-US" sz="1300" dirty="0"/>
              <a:t>Stage and auditorium located on 2</a:t>
            </a:r>
            <a:r>
              <a:rPr lang="en-US" sz="1300" baseline="30000" dirty="0"/>
              <a:t>nd</a:t>
            </a:r>
            <a:r>
              <a:rPr lang="en-US" sz="1300" dirty="0"/>
              <a:t> floor </a:t>
            </a:r>
          </a:p>
          <a:p>
            <a:pPr lvl="1"/>
            <a:r>
              <a:rPr lang="en-US" sz="1300" dirty="0"/>
              <a:t>Few emergency exits were unmarked or blocked </a:t>
            </a:r>
          </a:p>
          <a:p>
            <a:pPr lvl="1"/>
            <a:r>
              <a:rPr lang="en-US" sz="1300" dirty="0"/>
              <a:t>Two fire escapes were only accessible from windows located too high off floor </a:t>
            </a:r>
          </a:p>
          <a:p>
            <a:pPr lvl="1"/>
            <a:r>
              <a:rPr lang="en-US" sz="1300" dirty="0"/>
              <a:t>Panic ensured and many of the victims were crushed in narrow main entrance stairway</a:t>
            </a:r>
          </a:p>
          <a:p>
            <a:r>
              <a:rPr lang="en-US" sz="1300" dirty="0"/>
              <a:t>Ringling Brothers and Barnum &amp; Bailey Circus – Hartford, CT 1944 </a:t>
            </a:r>
            <a:r>
              <a:rPr lang="en-US" sz="1300" dirty="0">
                <a:solidFill>
                  <a:srgbClr val="FF0000"/>
                </a:solidFill>
              </a:rPr>
              <a:t>Deaths 167</a:t>
            </a:r>
          </a:p>
          <a:p>
            <a:pPr lvl="1"/>
            <a:r>
              <a:rPr lang="en-US" sz="1300" dirty="0"/>
              <a:t>Small fire began in main tent</a:t>
            </a:r>
          </a:p>
          <a:p>
            <a:pPr lvl="1"/>
            <a:r>
              <a:rPr lang="en-US" sz="1300" dirty="0"/>
              <a:t>Power failed and orderly evacuation announcement could not be heard</a:t>
            </a:r>
          </a:p>
          <a:p>
            <a:pPr lvl="1"/>
            <a:r>
              <a:rPr lang="en-US" sz="1300" dirty="0"/>
              <a:t>Flammable waterproofing wax on tent caused fire to spread rapidly </a:t>
            </a:r>
          </a:p>
          <a:p>
            <a:pPr lvl="1"/>
            <a:r>
              <a:rPr lang="en-US" sz="1300" dirty="0"/>
              <a:t>At least 2 exits were blocked by animal chutes </a:t>
            </a:r>
          </a:p>
          <a:p>
            <a:pPr lvl="1"/>
            <a:r>
              <a:rPr lang="en-US" sz="1300" dirty="0"/>
              <a:t>Most of the victims died during the hysteria, many going back into the tent to find family members </a:t>
            </a:r>
          </a:p>
          <a:p>
            <a:pPr lvl="1"/>
            <a:r>
              <a:rPr lang="en-US" sz="1300" dirty="0"/>
              <a:t>Fiery tent collapsed and melted in about 8 minutes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91F04995-B9AB-4D9B-B218-129D4644E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148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2295FE-0CF0-4E72-A710-2F980D76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Non-fire assembly tragedies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044906-04EF-4256-9A97-A6D271274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Italian Hall – Calumet, MI 1913 </a:t>
            </a:r>
            <a:r>
              <a:rPr lang="en-US">
                <a:solidFill>
                  <a:srgbClr val="FF0000"/>
                </a:solidFill>
              </a:rPr>
              <a:t>Deaths 73</a:t>
            </a:r>
          </a:p>
          <a:p>
            <a:pPr lvl="1"/>
            <a:r>
              <a:rPr lang="en-US"/>
              <a:t>Inadequate exits</a:t>
            </a:r>
          </a:p>
          <a:p>
            <a:pPr lvl="1"/>
            <a:r>
              <a:rPr lang="en-US"/>
              <a:t>Some falsely yelled “Fire” at a mining company Christmas party causing a stampede when the crowd panicked </a:t>
            </a:r>
          </a:p>
          <a:p>
            <a:pPr lvl="1"/>
            <a:r>
              <a:rPr lang="en-US"/>
              <a:t>Of the 73 deaths, 59 were children </a:t>
            </a:r>
          </a:p>
          <a:p>
            <a:pPr lvl="1"/>
            <a:r>
              <a:rPr lang="en-US"/>
              <a:t>Responsible for the “shouting FIRE in a crowded theater” to create panic analogy   </a:t>
            </a:r>
          </a:p>
          <a:p>
            <a:r>
              <a:rPr lang="en-US"/>
              <a:t>E2 Nightclub – Chicago, IL 2003 </a:t>
            </a:r>
            <a:r>
              <a:rPr lang="en-US">
                <a:solidFill>
                  <a:srgbClr val="FF0000"/>
                </a:solidFill>
              </a:rPr>
              <a:t>Deaths 21</a:t>
            </a:r>
          </a:p>
          <a:p>
            <a:pPr lvl="1"/>
            <a:r>
              <a:rPr lang="en-US"/>
              <a:t>Triggered by security guard using pepper spray to break up a fight</a:t>
            </a:r>
          </a:p>
          <a:p>
            <a:pPr lvl="1"/>
            <a:r>
              <a:rPr lang="en-US"/>
              <a:t>Stampede ensued and victims were crushed trying to exit a lone steep stairwell with doors that opened inward </a:t>
            </a: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id="{FB05DFAA-3E2A-4CB1-AC48-63BE797D7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9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7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3E2EF-6590-45F0-86AB-194C329B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Non-fire assembly tragedies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242B5-FFD9-43EB-88BD-28D7DCD0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200"/>
              <a:t>The Who concert – Cincinnati, OH 1979 </a:t>
            </a:r>
            <a:r>
              <a:rPr lang="en-US" sz="2200">
                <a:solidFill>
                  <a:srgbClr val="FF0000"/>
                </a:solidFill>
              </a:rPr>
              <a:t>Deaths – 11 </a:t>
            </a:r>
          </a:p>
          <a:p>
            <a:pPr lvl="1"/>
            <a:r>
              <a:rPr lang="en-US" sz="2200"/>
              <a:t>Unmanaged crowd had gathered to enter</a:t>
            </a:r>
          </a:p>
          <a:p>
            <a:pPr lvl="1"/>
            <a:r>
              <a:rPr lang="en-US" sz="2200"/>
              <a:t>Band was late going on, causing agitated crowd outside</a:t>
            </a:r>
          </a:p>
          <a:p>
            <a:pPr lvl="1"/>
            <a:r>
              <a:rPr lang="en-US" sz="2200"/>
              <a:t>Band began soundcheck inside, which was heard outside, causing the crowd to believe the concert had started</a:t>
            </a:r>
          </a:p>
          <a:p>
            <a:pPr lvl="1"/>
            <a:r>
              <a:rPr lang="en-US" sz="2200"/>
              <a:t>Resulted in a crush of people trying to enter the coliseum </a:t>
            </a:r>
          </a:p>
          <a:p>
            <a:r>
              <a:rPr lang="en-US" sz="2200"/>
              <a:t>City College – New York, NY 1991 </a:t>
            </a:r>
            <a:r>
              <a:rPr lang="en-US" sz="2200">
                <a:solidFill>
                  <a:srgbClr val="FF0000"/>
                </a:solidFill>
              </a:rPr>
              <a:t>Deaths – 9 </a:t>
            </a:r>
          </a:p>
          <a:p>
            <a:pPr lvl="1"/>
            <a:r>
              <a:rPr lang="en-US" sz="1800"/>
              <a:t>Hip-hop celebrity basketball game in a small gym that was heavily promoted </a:t>
            </a:r>
          </a:p>
          <a:p>
            <a:pPr lvl="1"/>
            <a:r>
              <a:rPr lang="en-US" sz="1800"/>
              <a:t>Huge crowd of people rushed the building and erroneously chose doors that lead into a stairwell, not the gym, crushing 9 victims </a:t>
            </a:r>
          </a:p>
          <a:p>
            <a:pPr lvl="1"/>
            <a:endParaRPr lang="en-US" sz="1800">
              <a:solidFill>
                <a:srgbClr val="FF0000"/>
              </a:solidFill>
            </a:endParaRPr>
          </a:p>
          <a:p>
            <a:endParaRPr lang="en-US"/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98703D66-04AF-4262-AF2C-FF3AF7581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9" y="6101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6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B57508-76A5-49E6-B5E6-036DA3E8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Common Themes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81C3E-7FED-4444-997A-072494212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Flammable wall and ceiling materials</a:t>
            </a:r>
          </a:p>
          <a:p>
            <a:r>
              <a:rPr lang="en-US" dirty="0"/>
              <a:t>Inadequate/hidden/blocked exits</a:t>
            </a:r>
          </a:p>
          <a:p>
            <a:r>
              <a:rPr lang="en-US" dirty="0"/>
              <a:t>Gross overcrowding</a:t>
            </a:r>
          </a:p>
          <a:p>
            <a:r>
              <a:rPr lang="en-US" dirty="0"/>
              <a:t>Lack of crowd management </a:t>
            </a:r>
          </a:p>
          <a:p>
            <a:r>
              <a:rPr lang="en-US" dirty="0"/>
              <a:t>Inadequate fire protection systems</a:t>
            </a:r>
          </a:p>
          <a:p>
            <a:r>
              <a:rPr lang="en-US" dirty="0"/>
              <a:t>Poorly trained staff </a:t>
            </a:r>
          </a:p>
          <a:p>
            <a:r>
              <a:rPr lang="en-US" dirty="0"/>
              <a:t>Other issues:</a:t>
            </a:r>
          </a:p>
          <a:p>
            <a:pPr lvl="1"/>
            <a:r>
              <a:rPr lang="en-US" dirty="0"/>
              <a:t>Unfamiliar door lock devices</a:t>
            </a:r>
          </a:p>
          <a:p>
            <a:pPr lvl="1"/>
            <a:r>
              <a:rPr lang="en-US" dirty="0"/>
              <a:t>Shoddy construction</a:t>
            </a:r>
          </a:p>
          <a:p>
            <a:pPr lvl="1"/>
            <a:r>
              <a:rPr lang="en-US" dirty="0"/>
              <a:t>Lack of inspections, oversight, maintenance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D66FE7CC-60F7-4EFA-95E1-E9C2CEF76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71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A150-91E5-4272-8E03-0A07F9E2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Positive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2608-56E9-4A58-8308-118F9DD85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Three days prior to the Station Night Club fire, a fire broke out in a Minneapolis club</a:t>
            </a:r>
          </a:p>
          <a:p>
            <a:pPr lvl="1"/>
            <a:r>
              <a:rPr lang="en-US"/>
              <a:t>Also started by band setting off pyrotechnics</a:t>
            </a:r>
          </a:p>
          <a:p>
            <a:pPr lvl="1"/>
            <a:r>
              <a:rPr lang="en-US"/>
              <a:t>However, automatic sprinklers controlled the fire and an immediate and orchestrated evacuation of 120 patrons was made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Zero injuries or deaths </a:t>
            </a:r>
          </a:p>
        </p:txBody>
      </p:sp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17810E5A-0338-44DC-9AED-4D6BB830F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004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What is a public assembly occupancy?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35834"/>
            <a:ext cx="8229600" cy="40903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Any location where 50 or more people gather.</a:t>
            </a:r>
          </a:p>
          <a:p>
            <a:r>
              <a:rPr lang="en-US"/>
              <a:t>Examples of public assemblies: </a:t>
            </a:r>
          </a:p>
          <a:p>
            <a:pPr lvl="1"/>
            <a:r>
              <a:rPr lang="en-US"/>
              <a:t>Arenas, bars, concert venues, hotels, nightclubs, restaurants, etc. </a:t>
            </a:r>
          </a:p>
          <a:p>
            <a:pPr lvl="1"/>
            <a:endParaRPr lang="en-US"/>
          </a:p>
        </p:txBody>
      </p:sp>
      <p:pic>
        <p:nvPicPr>
          <p:cNvPr id="5" name="Picture 4" descr="A crowd of people with their hands up in the air&#10;&#10;Description automatically generated with low confidence">
            <a:extLst>
              <a:ext uri="{FF2B5EF4-FFF2-40B4-BE49-F238E27FC236}">
                <a16:creationId xmlns:a16="http://schemas.microsoft.com/office/drawing/2014/main" id="{1BB3EA07-C525-486C-9F70-F7C2D86FE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69" y="4509856"/>
            <a:ext cx="3377459" cy="1899821"/>
          </a:xfrm>
          <a:prstGeom prst="rect">
            <a:avLst/>
          </a:prstGeom>
        </p:spPr>
      </p:pic>
      <p:pic>
        <p:nvPicPr>
          <p:cNvPr id="7" name="Picture 6" descr="A large group of people in a library&#10;&#10;Description automatically generated with medium confidence">
            <a:extLst>
              <a:ext uri="{FF2B5EF4-FFF2-40B4-BE49-F238E27FC236}">
                <a16:creationId xmlns:a16="http://schemas.microsoft.com/office/drawing/2014/main" id="{528B8BEF-F0F4-4338-ACD4-26ADD494F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797" y="4210975"/>
            <a:ext cx="3298054" cy="2198702"/>
          </a:xfrm>
          <a:prstGeom prst="rect">
            <a:avLst/>
          </a:prstGeom>
        </p:spPr>
      </p:pic>
      <p:pic>
        <p:nvPicPr>
          <p:cNvPr id="6" name="Slide 16">
            <a:hlinkClick r:id="" action="ppaction://media"/>
            <a:extLst>
              <a:ext uri="{FF2B5EF4-FFF2-40B4-BE49-F238E27FC236}">
                <a16:creationId xmlns:a16="http://schemas.microsoft.com/office/drawing/2014/main" id="{6F052C08-2A44-47A8-8AAF-34EE6300A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34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2D5380-CEC4-4E43-B81E-4B863142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410"/>
            <a:ext cx="8229600" cy="13782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Code Requirements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F7E751-E7CA-4C6B-A707-31438A706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36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NFPA 101 – Life Safety Code, 2018 edition</a:t>
            </a:r>
          </a:p>
          <a:p>
            <a:pPr lvl="1"/>
            <a:r>
              <a:rPr lang="en-US" dirty="0"/>
              <a:t>Assembly occupancies shall be provided with a minimum of one trained Crowd Manager or crowd manager supervisor. Where an occupant load exceeds 250, additional trained crowd managers/supervisors shall be provided at a ratio of 1 crowd manager for every 250 occupants, unless otherwise permitted by the Fire Marshal.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BF68D-E4A7-4F21-965B-85B04CE1ECFD}"/>
              </a:ext>
            </a:extLst>
          </p:cNvPr>
          <p:cNvSpPr txBox="1"/>
          <p:nvPr/>
        </p:nvSpPr>
        <p:spPr>
          <a:xfrm>
            <a:off x="2079170" y="6232695"/>
            <a:ext cx="498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NFPA = National Fire Protection Association</a:t>
            </a:r>
            <a:endParaRPr lang="en-US" dirty="0"/>
          </a:p>
        </p:txBody>
      </p:sp>
      <p:pic>
        <p:nvPicPr>
          <p:cNvPr id="5" name="Slide 17">
            <a:hlinkClick r:id="" action="ppaction://media"/>
            <a:extLst>
              <a:ext uri="{FF2B5EF4-FFF2-40B4-BE49-F238E27FC236}">
                <a16:creationId xmlns:a16="http://schemas.microsoft.com/office/drawing/2014/main" id="{EFF30B46-FFC2-4085-BE1E-DE125D6DE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8" y="6112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8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Code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35834"/>
            <a:ext cx="8229600" cy="40903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50-250 persons: 1 Crowd Manager</a:t>
            </a:r>
          </a:p>
          <a:p>
            <a:r>
              <a:rPr lang="en-US"/>
              <a:t>251-500 persons: 2 Crowd Managers</a:t>
            </a:r>
          </a:p>
          <a:p>
            <a:r>
              <a:rPr lang="en-US"/>
              <a:t>Every additional 250 persons, add 1 Crowd Manager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1327146"/>
            <a:ext cx="686662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4" name="Slide 18">
            <a:hlinkClick r:id="" action="ppaction://media"/>
            <a:extLst>
              <a:ext uri="{FF2B5EF4-FFF2-40B4-BE49-F238E27FC236}">
                <a16:creationId xmlns:a16="http://schemas.microsoft.com/office/drawing/2014/main" id="{C96ACC06-0265-4553-BBE7-C9F51E10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1" y="6006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Code Requirements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8083"/>
            <a:ext cx="8229600" cy="43328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E S C A P E</a:t>
            </a:r>
            <a:r>
              <a:rPr lang="en-US" dirty="0"/>
              <a:t> acronym can be used as a reminder for some of the common code requirements and considerations for Public Assembly occupancies: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xits (clearly marked, illuminated, unlocked, and unobstructed)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torage (orderly and not excessive)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apacity (never exceed posted occupancy)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isles (free and clear at all times)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rotection (fire alarm, sprinkler systems, </a:t>
            </a:r>
            <a:r>
              <a:rPr lang="en-US" dirty="0" err="1"/>
              <a:t>etc</a:t>
            </a:r>
            <a:r>
              <a:rPr lang="en-US" dirty="0"/>
              <a:t> in proper working order)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mergency Lighting (in proper working order)</a:t>
            </a:r>
          </a:p>
        </p:txBody>
      </p:sp>
      <p:pic>
        <p:nvPicPr>
          <p:cNvPr id="8" name="Slide 19">
            <a:hlinkClick r:id="" action="ppaction://media"/>
            <a:extLst>
              <a:ext uri="{FF2B5EF4-FFF2-40B4-BE49-F238E27FC236}">
                <a16:creationId xmlns:a16="http://schemas.microsoft.com/office/drawing/2014/main" id="{D6390F57-A25E-4FE5-B203-AC7DC5DC17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493" y="60449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3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Completion of this training program will provide the basic knowledge required by the locally adopted fire code for Crowd Managers.  </a:t>
            </a:r>
          </a:p>
        </p:txBody>
      </p:sp>
      <p:pic>
        <p:nvPicPr>
          <p:cNvPr id="3" name="Graphic 2" descr="Diploma outline">
            <a:extLst>
              <a:ext uri="{FF2B5EF4-FFF2-40B4-BE49-F238E27FC236}">
                <a16:creationId xmlns:a16="http://schemas.microsoft.com/office/drawing/2014/main" id="{8AC35702-2B8D-429E-BE0A-28D8C9C3E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9552" y="3606552"/>
            <a:ext cx="2574525" cy="2574525"/>
          </a:xfrm>
          <a:prstGeom prst="rect">
            <a:avLst/>
          </a:prstGeom>
        </p:spPr>
      </p:pic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D0F03EB2-F6D7-455E-93BD-577514F33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392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8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Exits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35834"/>
            <a:ext cx="8229600" cy="40903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Are all exits clearly marked and illuminated?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9200" y="895146"/>
            <a:ext cx="649049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66D8E5-801E-4E30-A848-389237157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25" y="3240349"/>
            <a:ext cx="4426284" cy="2975176"/>
          </a:xfrm>
          <a:prstGeom prst="rect">
            <a:avLst/>
          </a:prstGeom>
        </p:spPr>
      </p:pic>
      <p:pic>
        <p:nvPicPr>
          <p:cNvPr id="7" name="Slide 20">
            <a:hlinkClick r:id="" action="ppaction://media"/>
            <a:extLst>
              <a:ext uri="{FF2B5EF4-FFF2-40B4-BE49-F238E27FC236}">
                <a16:creationId xmlns:a16="http://schemas.microsoft.com/office/drawing/2014/main" id="{488B7156-6FD1-40EB-9FDF-D79DEB64C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4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C295-D525-4263-B898-062B24FE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Exits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012C-BC69-43D6-A54A-24F31D9B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69" y="2006353"/>
            <a:ext cx="4456592" cy="3142695"/>
          </a:xfrm>
        </p:spPr>
        <p:txBody>
          <a:bodyPr>
            <a:normAutofit/>
          </a:bodyPr>
          <a:lstStyle/>
          <a:p>
            <a:r>
              <a:rPr lang="en-US" dirty="0"/>
              <a:t>Is required panic hardware present on exit doors functioning properly?</a:t>
            </a:r>
          </a:p>
          <a:p>
            <a:endParaRPr lang="en-US" dirty="0"/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74DF0DC7-916B-498B-8892-202CD2602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76" y="2485748"/>
            <a:ext cx="3014523" cy="3014523"/>
          </a:xfrm>
          <a:prstGeom prst="rect">
            <a:avLst/>
          </a:prstGeom>
        </p:spPr>
      </p:pic>
      <p:pic>
        <p:nvPicPr>
          <p:cNvPr id="6" name="Slide 21">
            <a:hlinkClick r:id="" action="ppaction://media"/>
            <a:extLst>
              <a:ext uri="{FF2B5EF4-FFF2-40B4-BE49-F238E27FC236}">
                <a16:creationId xmlns:a16="http://schemas.microsoft.com/office/drawing/2014/main" id="{E39C763D-8348-4C86-A232-8C4E899F5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004" y="605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Exits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78666"/>
            <a:ext cx="7133208" cy="233454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Are all exits unlocked?</a:t>
            </a:r>
          </a:p>
          <a:p>
            <a:pPr lvl="1"/>
            <a:r>
              <a:rPr lang="en-US" dirty="0"/>
              <a:t>Exit doors cannot be chained at any time</a:t>
            </a:r>
          </a:p>
          <a:p>
            <a:pPr lvl="1"/>
            <a:r>
              <a:rPr lang="en-US" dirty="0"/>
              <a:t>Exit doors cannot be barricaded at any time</a:t>
            </a:r>
          </a:p>
          <a:p>
            <a:pPr lvl="1"/>
            <a:r>
              <a:rPr lang="en-US" dirty="0"/>
              <a:t>Additional locking devices cannot be added to doors equipped with panic hardware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78665"/>
            <a:ext cx="225149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6" name="Picture 5" descr="A picture containing text, window, blue&#10;&#10;Description automatically generated">
            <a:extLst>
              <a:ext uri="{FF2B5EF4-FFF2-40B4-BE49-F238E27FC236}">
                <a16:creationId xmlns:a16="http://schemas.microsoft.com/office/drawing/2014/main" id="{4D58DEE7-A85F-44D6-B26F-352A6455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42" y="3613212"/>
            <a:ext cx="2978209" cy="2350901"/>
          </a:xfrm>
          <a:prstGeom prst="rect">
            <a:avLst/>
          </a:prstGeom>
        </p:spPr>
      </p:pic>
      <p:pic>
        <p:nvPicPr>
          <p:cNvPr id="8" name="Picture 7" descr="A picture containing text, blue, painted&#10;&#10;Description automatically generated">
            <a:extLst>
              <a:ext uri="{FF2B5EF4-FFF2-40B4-BE49-F238E27FC236}">
                <a16:creationId xmlns:a16="http://schemas.microsoft.com/office/drawing/2014/main" id="{443E3733-CEFD-4603-BE8F-4D219C80E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651" y="3613212"/>
            <a:ext cx="2381250" cy="2885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B40811-A287-476A-B376-2EDFD5620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791" y="3587431"/>
            <a:ext cx="1868927" cy="2911023"/>
          </a:xfrm>
          <a:prstGeom prst="rect">
            <a:avLst/>
          </a:prstGeom>
        </p:spPr>
      </p:pic>
      <p:pic>
        <p:nvPicPr>
          <p:cNvPr id="4" name="Slide 22">
            <a:hlinkClick r:id="" action="ppaction://media"/>
            <a:extLst>
              <a:ext uri="{FF2B5EF4-FFF2-40B4-BE49-F238E27FC236}">
                <a16:creationId xmlns:a16="http://schemas.microsoft.com/office/drawing/2014/main" id="{4FCB4084-A523-4076-A08D-FCF15BE07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827" y="6089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989E-4CB9-4A0C-BB8A-9DDC7FC5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Exits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33AE4-6DC5-4410-9180-4FC7DE7FB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Are all exits unobstructed? </a:t>
            </a:r>
          </a:p>
        </p:txBody>
      </p:sp>
      <p:pic>
        <p:nvPicPr>
          <p:cNvPr id="5" name="Picture 4" descr="A room full of boxes&#10;&#10;Description automatically generated with low confidence">
            <a:extLst>
              <a:ext uri="{FF2B5EF4-FFF2-40B4-BE49-F238E27FC236}">
                <a16:creationId xmlns:a16="http://schemas.microsoft.com/office/drawing/2014/main" id="{FCC6461C-76BC-4853-B23F-AE8FC2E5C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313" y="2759784"/>
            <a:ext cx="2743200" cy="3060700"/>
          </a:xfrm>
          <a:prstGeom prst="rect">
            <a:avLst/>
          </a:prstGeom>
        </p:spPr>
      </p:pic>
      <p:pic>
        <p:nvPicPr>
          <p:cNvPr id="7" name="Picture 6" descr="A ladder in a room&#10;&#10;Description automatically generated with low confidence">
            <a:extLst>
              <a:ext uri="{FF2B5EF4-FFF2-40B4-BE49-F238E27FC236}">
                <a16:creationId xmlns:a16="http://schemas.microsoft.com/office/drawing/2014/main" id="{F2D13A76-293E-45EF-9D9D-7C060B743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626" y="2759784"/>
            <a:ext cx="2632228" cy="3060700"/>
          </a:xfrm>
          <a:prstGeom prst="rect">
            <a:avLst/>
          </a:prstGeom>
        </p:spPr>
      </p:pic>
      <p:pic>
        <p:nvPicPr>
          <p:cNvPr id="4" name="Slide 23">
            <a:hlinkClick r:id="" action="ppaction://media"/>
            <a:extLst>
              <a:ext uri="{FF2B5EF4-FFF2-40B4-BE49-F238E27FC236}">
                <a16:creationId xmlns:a16="http://schemas.microsoft.com/office/drawing/2014/main" id="{C6CCD443-F1B7-48FE-8348-B01841978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738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9439-006C-4815-9A85-56666913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Exits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02C6-2FE0-405B-9425-A4B99D6F1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During pre-event walk-through, physically open each door:</a:t>
            </a:r>
          </a:p>
          <a:p>
            <a:pPr lvl="1"/>
            <a:r>
              <a:rPr lang="en-US" dirty="0"/>
              <a:t>Does each door open easily?</a:t>
            </a:r>
          </a:p>
          <a:p>
            <a:pPr lvl="1"/>
            <a:r>
              <a:rPr lang="en-US" dirty="0"/>
              <a:t>Does the panic bar work properly and not stick?</a:t>
            </a:r>
          </a:p>
          <a:p>
            <a:pPr lvl="1"/>
            <a:r>
              <a:rPr lang="en-US" dirty="0"/>
              <a:t>Does the door open all the way?</a:t>
            </a:r>
          </a:p>
          <a:p>
            <a:pPr lvl="1"/>
            <a:r>
              <a:rPr lang="en-US" dirty="0"/>
              <a:t>Are the exits clear and do they open to the public way?</a:t>
            </a:r>
          </a:p>
        </p:txBody>
      </p:sp>
      <p:pic>
        <p:nvPicPr>
          <p:cNvPr id="4" name="Slide 24">
            <a:hlinkClick r:id="" action="ppaction://media"/>
            <a:extLst>
              <a:ext uri="{FF2B5EF4-FFF2-40B4-BE49-F238E27FC236}">
                <a16:creationId xmlns:a16="http://schemas.microsoft.com/office/drawing/2014/main" id="{63226F73-BE34-4F8B-997E-C26ACB4A5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37" y="6128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88E1-19CC-4B6E-A88D-61893D82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5DFE5-C3B4-4208-A19C-7D59342B7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Is stock or storage blocking or impeding egress?</a:t>
            </a:r>
          </a:p>
          <a:p>
            <a:r>
              <a:rPr lang="en-US" dirty="0"/>
              <a:t>Is storage piled too high and impeding fire sprinkler heads?</a:t>
            </a:r>
          </a:p>
          <a:p>
            <a:endParaRPr lang="en-US" dirty="0"/>
          </a:p>
        </p:txBody>
      </p:sp>
      <p:pic>
        <p:nvPicPr>
          <p:cNvPr id="5" name="Picture 4" descr="A picture containing floor, wall, indoor, step&#10;&#10;Description automatically generated">
            <a:extLst>
              <a:ext uri="{FF2B5EF4-FFF2-40B4-BE49-F238E27FC236}">
                <a16:creationId xmlns:a16="http://schemas.microsoft.com/office/drawing/2014/main" id="{E4038C45-E9DB-4C2F-8F66-E21A41D55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989" y="3954819"/>
            <a:ext cx="2593005" cy="2067572"/>
          </a:xfrm>
          <a:prstGeom prst="rect">
            <a:avLst/>
          </a:prstGeom>
        </p:spPr>
      </p:pic>
      <p:pic>
        <p:nvPicPr>
          <p:cNvPr id="7" name="Picture 6" descr="A picture containing wall, indoor, ceiling&#10;&#10;Description automatically generated">
            <a:extLst>
              <a:ext uri="{FF2B5EF4-FFF2-40B4-BE49-F238E27FC236}">
                <a16:creationId xmlns:a16="http://schemas.microsoft.com/office/drawing/2014/main" id="{BC53BB66-3B62-46FC-927D-BFCED759C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711" y="3657599"/>
            <a:ext cx="3123764" cy="2468563"/>
          </a:xfrm>
          <a:prstGeom prst="rect">
            <a:avLst/>
          </a:prstGeom>
        </p:spPr>
      </p:pic>
      <p:pic>
        <p:nvPicPr>
          <p:cNvPr id="4" name="Slide 25">
            <a:hlinkClick r:id="" action="ppaction://media"/>
            <a:extLst>
              <a:ext uri="{FF2B5EF4-FFF2-40B4-BE49-F238E27FC236}">
                <a16:creationId xmlns:a16="http://schemas.microsoft.com/office/drawing/2014/main" id="{1097E695-FF36-444F-82FC-055282903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313" y="6033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12C8-7B9B-4C35-9F5F-2E3DA572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822F-67C8-4384-ABC7-6C9B67AF7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55233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A Maximum Occupancy sign provided by the Louisville Fire Department must be clearly posted with the number to be not exceeded.  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5DC8776-FDF5-4C9B-8F8C-5209705C1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707" y="1538743"/>
            <a:ext cx="3455234" cy="4648876"/>
          </a:xfrm>
          <a:prstGeom prst="rect">
            <a:avLst/>
          </a:prstGeom>
        </p:spPr>
      </p:pic>
      <p:pic>
        <p:nvPicPr>
          <p:cNvPr id="4" name="Slide 26">
            <a:hlinkClick r:id="" action="ppaction://media"/>
            <a:extLst>
              <a:ext uri="{FF2B5EF4-FFF2-40B4-BE49-F238E27FC236}">
                <a16:creationId xmlns:a16="http://schemas.microsoft.com/office/drawing/2014/main" id="{B851E9EF-5926-43ED-B596-5F2E98022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93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AC3F-3374-4A7A-9989-DFE1F144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Aisles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F96-A2CD-418E-96A8-B68791FF7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Aisles must be clear and unobstructed</a:t>
            </a:r>
          </a:p>
          <a:p>
            <a:pPr lvl="1"/>
            <a:r>
              <a:rPr lang="en-US" dirty="0"/>
              <a:t>Must be kept clear during event</a:t>
            </a:r>
          </a:p>
          <a:p>
            <a:pPr lvl="1"/>
            <a:r>
              <a:rPr lang="en-US" dirty="0"/>
              <a:t>Must be unobstructed</a:t>
            </a:r>
          </a:p>
          <a:p>
            <a:pPr lvl="2"/>
            <a:r>
              <a:rPr lang="en-US" dirty="0"/>
              <a:t>Free of storage </a:t>
            </a:r>
          </a:p>
          <a:p>
            <a:pPr lvl="1"/>
            <a:r>
              <a:rPr lang="en-US" dirty="0"/>
              <a:t>Regularly check during event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Slide 27">
            <a:hlinkClick r:id="" action="ppaction://media"/>
            <a:extLst>
              <a:ext uri="{FF2B5EF4-FFF2-40B4-BE49-F238E27FC236}">
                <a16:creationId xmlns:a16="http://schemas.microsoft.com/office/drawing/2014/main" id="{09BBB8AC-A137-4602-86BD-CD92EF9EB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82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2F2D-E5B9-47F2-BAE1-5C9EC898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Protection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CC27-C131-4DA5-927B-33B6A316F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Fire alarm and sprinkler system must be in working order.</a:t>
            </a:r>
          </a:p>
          <a:p>
            <a:pPr lvl="1"/>
            <a:r>
              <a:rPr lang="en-US" dirty="0"/>
              <a:t>Inspected and tested annually. </a:t>
            </a:r>
          </a:p>
          <a:p>
            <a:pPr lvl="1"/>
            <a:r>
              <a:rPr lang="en-US" dirty="0"/>
              <a:t>Kitchen hood suppression systems inspected every 6 months and vents professionally cleaned regularly. 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Slide 28">
            <a:hlinkClick r:id="" action="ppaction://media"/>
            <a:extLst>
              <a:ext uri="{FF2B5EF4-FFF2-40B4-BE49-F238E27FC236}">
                <a16:creationId xmlns:a16="http://schemas.microsoft.com/office/drawing/2014/main" id="{EDC8EC89-6E41-4058-8DB0-6B4B8DF28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882" y="6092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9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1D2F-CE44-4B1A-A6B1-71286C99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Emergency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73DCD-D012-4699-AA71-62A7CFE4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Emergency Lights are required to illuminate spaces in the event of power outages/emergency </a:t>
            </a:r>
          </a:p>
          <a:p>
            <a:r>
              <a:rPr lang="en-US" dirty="0"/>
              <a:t>Must be tested monthly and annually</a:t>
            </a:r>
          </a:p>
          <a:p>
            <a:pPr lvl="1"/>
            <a:r>
              <a:rPr lang="en-US" dirty="0"/>
              <a:t>Maintain a log of tests</a:t>
            </a:r>
          </a:p>
          <a:p>
            <a:endParaRPr lang="en-US" dirty="0"/>
          </a:p>
        </p:txBody>
      </p:sp>
      <p:pic>
        <p:nvPicPr>
          <p:cNvPr id="5" name="Picture 4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61C9AFDA-4D16-4494-AA8B-ED12FF48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927" y="3819527"/>
            <a:ext cx="6056027" cy="2313550"/>
          </a:xfrm>
          <a:prstGeom prst="rect">
            <a:avLst/>
          </a:prstGeom>
        </p:spPr>
      </p:pic>
      <p:pic>
        <p:nvPicPr>
          <p:cNvPr id="4" name="Slide 29">
            <a:hlinkClick r:id="" action="ppaction://media"/>
            <a:extLst>
              <a:ext uri="{FF2B5EF4-FFF2-40B4-BE49-F238E27FC236}">
                <a16:creationId xmlns:a16="http://schemas.microsoft.com/office/drawing/2014/main" id="{A76E863D-807B-4ABF-82BE-E9CCBBF03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127" y="5975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BB74-70DC-4F89-9B7B-330E23DD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Objectives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B308-7CE5-4E93-BCEF-04F56F45D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/>
              <a:t>Background on why Crowd Managers are important and now required</a:t>
            </a:r>
          </a:p>
          <a:p>
            <a:r>
              <a:rPr lang="en-US"/>
              <a:t>Define public assembly and Crowd Manager</a:t>
            </a:r>
          </a:p>
          <a:p>
            <a:r>
              <a:rPr lang="en-US"/>
              <a:t>Understand the requirements of a Crowd Manager </a:t>
            </a:r>
          </a:p>
          <a:p>
            <a:r>
              <a:rPr lang="en-US"/>
              <a:t>Understand the roles and responsibilities of a Crowd Manager</a:t>
            </a:r>
          </a:p>
          <a:p>
            <a:r>
              <a:rPr lang="en-US"/>
              <a:t>Crowd Management techniques</a:t>
            </a:r>
          </a:p>
          <a:p>
            <a:r>
              <a:rPr lang="en-US"/>
              <a:t>Fire &amp; Life Safety equipment</a:t>
            </a:r>
          </a:p>
          <a:p>
            <a:r>
              <a:rPr lang="en-US"/>
              <a:t>Evacuation</a:t>
            </a:r>
          </a:p>
          <a:p>
            <a:r>
              <a:rPr lang="en-US"/>
              <a:t>Interior finishes</a:t>
            </a:r>
          </a:p>
          <a:p>
            <a:r>
              <a:rPr lang="en-US"/>
              <a:t>Emergency Reporting procedures</a:t>
            </a:r>
          </a:p>
          <a:p>
            <a:r>
              <a:rPr lang="en-US"/>
              <a:t>Understand human and crowd responses to emergencies</a:t>
            </a:r>
          </a:p>
          <a:p>
            <a:endParaRPr lang="en-US"/>
          </a:p>
        </p:txBody>
      </p:sp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D4F58C03-CAB6-4E83-A737-817E48A0F0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983" y="61261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8B85-E58D-4B5A-B289-5F38D261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Fire Alarm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BD218-7A03-4FCE-A318-902BE7826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69239" cy="363136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Do you know where the fire alarm panel is located?</a:t>
            </a:r>
          </a:p>
          <a:p>
            <a:r>
              <a:rPr lang="en-US" dirty="0"/>
              <a:t>Has the fire alarm system received its annual inspection?</a:t>
            </a:r>
          </a:p>
          <a:p>
            <a:r>
              <a:rPr lang="en-US" dirty="0"/>
              <a:t>Does the panel show power and normal operation?</a:t>
            </a:r>
          </a:p>
          <a:p>
            <a:r>
              <a:rPr lang="en-US" dirty="0"/>
              <a:t>Does the panel show a "trouble" signal?</a:t>
            </a:r>
          </a:p>
          <a:p>
            <a:r>
              <a:rPr lang="en-US" dirty="0"/>
              <a:t>If not operating properly, call a technician. 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DEAE58F-8F05-4AF1-9A0A-2FD954DD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292" y="2803160"/>
            <a:ext cx="3160738" cy="3376977"/>
          </a:xfrm>
          <a:prstGeom prst="rect">
            <a:avLst/>
          </a:prstGeom>
        </p:spPr>
      </p:pic>
      <p:pic>
        <p:nvPicPr>
          <p:cNvPr id="4" name="Slide 30">
            <a:hlinkClick r:id="" action="ppaction://media"/>
            <a:extLst>
              <a:ext uri="{FF2B5EF4-FFF2-40B4-BE49-F238E27FC236}">
                <a16:creationId xmlns:a16="http://schemas.microsoft.com/office/drawing/2014/main" id="{4F2EB92C-24B4-4EF9-A2AA-DE7093E71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70" y="605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9661-9F13-4CBC-AA8A-6365620E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Fire Alarm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56C6B-74A3-4D9D-96C1-8BCB60669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Know where fire alarm pull stations are located.  Are they visible and unobstructed?  </a:t>
            </a:r>
          </a:p>
        </p:txBody>
      </p:sp>
      <p:pic>
        <p:nvPicPr>
          <p:cNvPr id="5" name="Picture 4" descr="A picture containing text, outdoor, brick&#10;&#10;Description automatically generated">
            <a:extLst>
              <a:ext uri="{FF2B5EF4-FFF2-40B4-BE49-F238E27FC236}">
                <a16:creationId xmlns:a16="http://schemas.microsoft.com/office/drawing/2014/main" id="{E5E13A94-EC08-4046-8D6F-A4601C283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216" y="3429000"/>
            <a:ext cx="3777522" cy="2697163"/>
          </a:xfrm>
          <a:prstGeom prst="rect">
            <a:avLst/>
          </a:prstGeom>
        </p:spPr>
      </p:pic>
      <p:pic>
        <p:nvPicPr>
          <p:cNvPr id="4" name="Slide 31">
            <a:hlinkClick r:id="" action="ppaction://media"/>
            <a:extLst>
              <a:ext uri="{FF2B5EF4-FFF2-40B4-BE49-F238E27FC236}">
                <a16:creationId xmlns:a16="http://schemas.microsoft.com/office/drawing/2014/main" id="{78FAC54C-D4FF-44E7-8E6B-09DCA3AD5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71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FE41-A78A-45AC-8EC9-F72A4B24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Fire Sprinkler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2066D-8775-4052-B37D-F95EF0141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4789357" cy="3676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Are you familiar with sprinkler heads and how they operate?  </a:t>
            </a:r>
          </a:p>
          <a:p>
            <a:r>
              <a:rPr lang="en-US" dirty="0"/>
              <a:t>Sprinkler heads must be maintained as installed.</a:t>
            </a:r>
          </a:p>
          <a:p>
            <a:pPr lvl="1"/>
            <a:r>
              <a:rPr lang="en-US" dirty="0"/>
              <a:t>Cannot be painted over</a:t>
            </a:r>
          </a:p>
          <a:p>
            <a:pPr lvl="1"/>
            <a:r>
              <a:rPr lang="en-US" dirty="0"/>
              <a:t>Cannot hang decorations from sprinkler heads and piping</a:t>
            </a:r>
          </a:p>
          <a:p>
            <a:pPr lvl="1"/>
            <a:endParaRPr lang="en-US" dirty="0"/>
          </a:p>
        </p:txBody>
      </p:sp>
      <p:pic>
        <p:nvPicPr>
          <p:cNvPr id="7" name="Picture 6" descr="A picture containing wall, indoor, ceiling, living&#10;&#10;Description automatically generated">
            <a:extLst>
              <a:ext uri="{FF2B5EF4-FFF2-40B4-BE49-F238E27FC236}">
                <a16:creationId xmlns:a16="http://schemas.microsoft.com/office/drawing/2014/main" id="{DE30611B-FF86-4CAB-99BC-6A182D161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263" y="1720122"/>
            <a:ext cx="2990537" cy="3916179"/>
          </a:xfrm>
          <a:prstGeom prst="rect">
            <a:avLst/>
          </a:prstGeom>
        </p:spPr>
      </p:pic>
      <p:pic>
        <p:nvPicPr>
          <p:cNvPr id="4" name="Slide 32">
            <a:hlinkClick r:id="" action="ppaction://media"/>
            <a:extLst>
              <a:ext uri="{FF2B5EF4-FFF2-40B4-BE49-F238E27FC236}">
                <a16:creationId xmlns:a16="http://schemas.microsoft.com/office/drawing/2014/main" id="{37608577-0AE9-4D7B-B11D-EC7A08477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004" y="6080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C196-EE40-408E-974F-5B2BF47E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Fire Sprinkler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CAF8F-1256-4366-86EA-395F08309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414603" cy="45259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Do you know where the sprinkler valves (riser) are? </a:t>
            </a:r>
          </a:p>
          <a:p>
            <a:r>
              <a:rPr lang="en-US" dirty="0"/>
              <a:t>Is the sprinkler system in working order?</a:t>
            </a:r>
          </a:p>
          <a:p>
            <a:r>
              <a:rPr lang="en-US" dirty="0"/>
              <a:t>Has it received an annual inspection?</a:t>
            </a:r>
          </a:p>
          <a:p>
            <a:r>
              <a:rPr lang="en-US" dirty="0"/>
              <a:t>Is the riser unobstructed?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fire hydrant is stationed in a corner of a building&#10;&#10;Description automatically generated with low confidence">
            <a:extLst>
              <a:ext uri="{FF2B5EF4-FFF2-40B4-BE49-F238E27FC236}">
                <a16:creationId xmlns:a16="http://schemas.microsoft.com/office/drawing/2014/main" id="{66108E69-2BB2-4808-B21C-099D7CAC0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90" y="1600199"/>
            <a:ext cx="3185409" cy="3616377"/>
          </a:xfrm>
          <a:prstGeom prst="rect">
            <a:avLst/>
          </a:prstGeom>
        </p:spPr>
      </p:pic>
      <p:pic>
        <p:nvPicPr>
          <p:cNvPr id="4" name="Slide 33">
            <a:hlinkClick r:id="" action="ppaction://media"/>
            <a:extLst>
              <a:ext uri="{FF2B5EF4-FFF2-40B4-BE49-F238E27FC236}">
                <a16:creationId xmlns:a16="http://schemas.microsoft.com/office/drawing/2014/main" id="{0AD996FD-318B-4FE7-AFD6-B702D3523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983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0260-D8A9-4E1F-B0DB-C12B00D5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Fire Sprinkler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2907A-6995-4677-914B-49F2162C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77" y="1600200"/>
            <a:ext cx="7719134" cy="16976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Fire Department Connection (FDC) on exterior of the building must be unobstructed and secure (protective caps in place)</a:t>
            </a:r>
          </a:p>
        </p:txBody>
      </p:sp>
      <p:pic>
        <p:nvPicPr>
          <p:cNvPr id="5" name="Picture 4" descr="A red fire hydrant&#10;&#10;Description automatically generated with medium confidence">
            <a:extLst>
              <a:ext uri="{FF2B5EF4-FFF2-40B4-BE49-F238E27FC236}">
                <a16:creationId xmlns:a16="http://schemas.microsoft.com/office/drawing/2014/main" id="{4AD1E9DF-BFEA-4215-9BB4-1CBAA7732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26" y="3647658"/>
            <a:ext cx="3742948" cy="2291355"/>
          </a:xfrm>
          <a:prstGeom prst="rect">
            <a:avLst/>
          </a:prstGeom>
        </p:spPr>
      </p:pic>
      <p:pic>
        <p:nvPicPr>
          <p:cNvPr id="7" name="Slide 34">
            <a:hlinkClick r:id="" action="ppaction://media"/>
            <a:extLst>
              <a:ext uri="{FF2B5EF4-FFF2-40B4-BE49-F238E27FC236}">
                <a16:creationId xmlns:a16="http://schemas.microsoft.com/office/drawing/2014/main" id="{A54BBAF2-EF76-4DD2-B4B7-530EB60D0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77" y="605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C6C1-940A-4997-98EE-E3297E3A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Kitchen Hood Suppression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BFFAC-745A-4EF8-A35C-0A0C47CB1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599898" cy="4138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Many assemblies have kitchens and cooking equipment that are required to be protected by commercial hood, ventilation, and suppression equipment</a:t>
            </a:r>
          </a:p>
          <a:p>
            <a:pPr lvl="1"/>
            <a:r>
              <a:rPr lang="en-US" dirty="0"/>
              <a:t>Hood and ventilation must be professionally cleaned regularly</a:t>
            </a:r>
          </a:p>
          <a:p>
            <a:pPr lvl="1"/>
            <a:r>
              <a:rPr lang="en-US" dirty="0"/>
              <a:t>Suppression system must be inspected semi-annually </a:t>
            </a:r>
          </a:p>
        </p:txBody>
      </p:sp>
      <p:pic>
        <p:nvPicPr>
          <p:cNvPr id="5" name="Picture 4" descr="A room with a fire extinguisher and a fire extinguisher&#10;&#10;Description automatically generated with medium confidence">
            <a:extLst>
              <a:ext uri="{FF2B5EF4-FFF2-40B4-BE49-F238E27FC236}">
                <a16:creationId xmlns:a16="http://schemas.microsoft.com/office/drawing/2014/main" id="{53B5AFC0-65E3-45EE-B2A4-BE845B36A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98" y="1524001"/>
            <a:ext cx="3460714" cy="4138472"/>
          </a:xfrm>
          <a:prstGeom prst="rect">
            <a:avLst/>
          </a:prstGeom>
        </p:spPr>
      </p:pic>
      <p:pic>
        <p:nvPicPr>
          <p:cNvPr id="4" name="Slide 35">
            <a:hlinkClick r:id="" action="ppaction://media"/>
            <a:extLst>
              <a:ext uri="{FF2B5EF4-FFF2-40B4-BE49-F238E27FC236}">
                <a16:creationId xmlns:a16="http://schemas.microsoft.com/office/drawing/2014/main" id="{98919A2A-D1B9-4491-BAA2-576259C0C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004" y="6044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5C93-8E8C-4F6D-8552-0F2DAA9E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Special Amusement Occupancies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781E2-C16D-48AC-B8B5-D33CF3B51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Haunted Houses</a:t>
            </a:r>
          </a:p>
          <a:p>
            <a:pPr lvl="1"/>
            <a:r>
              <a:rPr lang="en-US" dirty="0"/>
              <a:t>Haunted Castle Six Flags NJ 1984 – 8 teens trapped and killed in fire  </a:t>
            </a:r>
          </a:p>
          <a:p>
            <a:pPr lvl="1"/>
            <a:r>
              <a:rPr lang="en-US" dirty="0"/>
              <a:t>Requirements today:</a:t>
            </a:r>
          </a:p>
          <a:p>
            <a:pPr lvl="2"/>
            <a:r>
              <a:rPr lang="en-US" dirty="0"/>
              <a:t>Smoke detection and fire alarm system</a:t>
            </a:r>
          </a:p>
          <a:p>
            <a:pPr lvl="2"/>
            <a:r>
              <a:rPr lang="en-US" dirty="0"/>
              <a:t>Fire sprinkler system </a:t>
            </a:r>
          </a:p>
          <a:p>
            <a:pPr lvl="2"/>
            <a:r>
              <a:rPr lang="en-US" dirty="0"/>
              <a:t>Emergency voice communication system</a:t>
            </a:r>
          </a:p>
          <a:p>
            <a:pPr lvl="3"/>
            <a:r>
              <a:rPr lang="en-US" dirty="0"/>
              <a:t>Interface to immediately turn off music/effects and turn on lights upon alarm activation</a:t>
            </a:r>
          </a:p>
          <a:p>
            <a:pPr lvl="2"/>
            <a:r>
              <a:rPr lang="en-US" dirty="0"/>
              <a:t>Exit lighting and lighted path to exit</a:t>
            </a:r>
          </a:p>
          <a:p>
            <a:pPr lvl="2"/>
            <a:r>
              <a:rPr lang="en-US" dirty="0"/>
              <a:t>Approved directional exit markings where mazes and such are utilized to confuse direction </a:t>
            </a:r>
          </a:p>
          <a:p>
            <a:pPr lvl="2"/>
            <a:r>
              <a:rPr lang="en-US" dirty="0"/>
              <a:t>Class A (noncombustible) interior finishes </a:t>
            </a:r>
          </a:p>
          <a:p>
            <a:pPr lvl="1"/>
            <a:endParaRPr lang="en-US" dirty="0"/>
          </a:p>
        </p:txBody>
      </p:sp>
      <p:pic>
        <p:nvPicPr>
          <p:cNvPr id="4" name="Slide 36">
            <a:hlinkClick r:id="" action="ppaction://media"/>
            <a:extLst>
              <a:ext uri="{FF2B5EF4-FFF2-40B4-BE49-F238E27FC236}">
                <a16:creationId xmlns:a16="http://schemas.microsoft.com/office/drawing/2014/main" id="{52DD7060-39E0-420B-9991-8CFDEE2C7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97A3-5884-4185-8AFB-A7A5700F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Crowd Manager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26634-346E-4F99-A249-7CC5305C1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a safe environment for all occupants.</a:t>
            </a:r>
          </a:p>
          <a:p>
            <a:r>
              <a:rPr lang="en-US" dirty="0"/>
              <a:t>Correct fire code violations.</a:t>
            </a:r>
          </a:p>
          <a:p>
            <a:r>
              <a:rPr lang="en-US" dirty="0"/>
              <a:t>Preventative measures, regular maintenance, and routine housekeeping lead to a safer assembly space. </a:t>
            </a:r>
          </a:p>
        </p:txBody>
      </p:sp>
      <p:pic>
        <p:nvPicPr>
          <p:cNvPr id="4" name="Slide 37">
            <a:hlinkClick r:id="" action="ppaction://media"/>
            <a:extLst>
              <a:ext uri="{FF2B5EF4-FFF2-40B4-BE49-F238E27FC236}">
                <a16:creationId xmlns:a16="http://schemas.microsoft.com/office/drawing/2014/main" id="{3BD204BC-B962-4A5E-898B-F810C60EC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616" y="6119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080F-C266-47B7-AF03-2006860E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91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Emergency Action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BE36-293D-492F-87B2-2D846C113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business must also develop written emergency plans including:</a:t>
            </a:r>
          </a:p>
          <a:p>
            <a:pPr lvl="1"/>
            <a:r>
              <a:rPr lang="en-US" dirty="0"/>
              <a:t>Crowd Management Plan</a:t>
            </a:r>
          </a:p>
          <a:p>
            <a:pPr lvl="1"/>
            <a:r>
              <a:rPr lang="en-US" dirty="0"/>
              <a:t>Emergency Evacuation Plan</a:t>
            </a:r>
          </a:p>
          <a:p>
            <a:pPr lvl="1"/>
            <a:r>
              <a:rPr lang="en-US" dirty="0"/>
              <a:t>Employee Fire Safety Training &amp; Response</a:t>
            </a:r>
          </a:p>
          <a:p>
            <a:pPr lvl="1"/>
            <a:r>
              <a:rPr lang="en-US" dirty="0"/>
              <a:t>Emergency Evacuation Drills</a:t>
            </a:r>
          </a:p>
        </p:txBody>
      </p:sp>
      <p:pic>
        <p:nvPicPr>
          <p:cNvPr id="4" name="Slide 38">
            <a:hlinkClick r:id="" action="ppaction://media"/>
            <a:extLst>
              <a:ext uri="{FF2B5EF4-FFF2-40B4-BE49-F238E27FC236}">
                <a16:creationId xmlns:a16="http://schemas.microsoft.com/office/drawing/2014/main" id="{A4F18289-9B4F-4552-8FEF-6FA238861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9" y="6013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AAF1-D44E-4104-A104-811DCA07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Crowd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8E3F6-CEB0-461B-9E8F-A6F43925E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Event type, know your audience </a:t>
            </a:r>
          </a:p>
          <a:p>
            <a:r>
              <a:rPr lang="en-US" dirty="0"/>
              <a:t>Know facility layout   </a:t>
            </a:r>
          </a:p>
          <a:p>
            <a:pPr lvl="1"/>
            <a:r>
              <a:rPr lang="en-US" dirty="0"/>
              <a:t>Patrons will often attempt to exit where they entered. It is important for Crowd Managers to know each exit and be able to direct patrons to the NEAREST exit</a:t>
            </a:r>
          </a:p>
          <a:p>
            <a:r>
              <a:rPr lang="en-US" dirty="0"/>
              <a:t>Expected crowd</a:t>
            </a:r>
          </a:p>
          <a:p>
            <a:r>
              <a:rPr lang="en-US" dirty="0"/>
              <a:t>Risk assessment</a:t>
            </a:r>
          </a:p>
          <a:p>
            <a:r>
              <a:rPr lang="en-US" dirty="0"/>
              <a:t>Adequate signage and markings</a:t>
            </a:r>
          </a:p>
          <a:p>
            <a:r>
              <a:rPr lang="en-US" dirty="0"/>
              <a:t>Parking, entry, exits </a:t>
            </a:r>
          </a:p>
          <a:p>
            <a:r>
              <a:rPr lang="en-US" dirty="0"/>
              <a:t>Ticketing, restrooms, concessions</a:t>
            </a:r>
          </a:p>
        </p:txBody>
      </p:sp>
      <p:pic>
        <p:nvPicPr>
          <p:cNvPr id="4" name="Slide 39">
            <a:hlinkClick r:id="" action="ppaction://media"/>
            <a:extLst>
              <a:ext uri="{FF2B5EF4-FFF2-40B4-BE49-F238E27FC236}">
                <a16:creationId xmlns:a16="http://schemas.microsoft.com/office/drawing/2014/main" id="{B6BC0F44-D233-44BF-9298-3DA0BA860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1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Some of the deadliest fires in US history have involved places of assembly. </a:t>
            </a:r>
          </a:p>
          <a:p>
            <a:r>
              <a:rPr lang="en-US"/>
              <a:t>Case studies</a:t>
            </a:r>
          </a:p>
          <a:p>
            <a:r>
              <a:rPr lang="en-US"/>
              <a:t>What are the common themes of these tragedies?  </a:t>
            </a:r>
          </a:p>
          <a:p>
            <a:endParaRPr lang="en-US"/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72F769DA-D109-4842-BE20-1988A747F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127" y="61261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37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F4B9-9FB6-42C3-AD95-966DB04BD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Emergency Evacuation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1BE25-B7FD-41E8-A540-DA938637D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Specific evacuation procedures for each area of the venue, including Emergency egress routes. </a:t>
            </a:r>
          </a:p>
          <a:p>
            <a:r>
              <a:rPr lang="en-US" dirty="0"/>
              <a:t>Staff/patron accounting</a:t>
            </a:r>
          </a:p>
          <a:p>
            <a:r>
              <a:rPr lang="en-US" dirty="0"/>
              <a:t>Locations of designated assembly points.</a:t>
            </a:r>
          </a:p>
          <a:p>
            <a:r>
              <a:rPr lang="en-US" dirty="0"/>
              <a:t>Procedures for reporting an incident.</a:t>
            </a:r>
          </a:p>
          <a:p>
            <a:r>
              <a:rPr lang="en-US" dirty="0"/>
              <a:t>Staff responsibilities.</a:t>
            </a:r>
          </a:p>
          <a:p>
            <a:r>
              <a:rPr lang="en-US" dirty="0"/>
              <a:t>A note regarding fire alarm activations:</a:t>
            </a:r>
          </a:p>
          <a:p>
            <a:pPr lvl="1"/>
            <a:r>
              <a:rPr lang="en-US" dirty="0"/>
              <a:t>Do not reset fire alarm during an event even if it is believed it is false. Let the fire department check before resetting the system.</a:t>
            </a:r>
          </a:p>
          <a:p>
            <a:endParaRPr lang="en-US" dirty="0"/>
          </a:p>
        </p:txBody>
      </p:sp>
      <p:pic>
        <p:nvPicPr>
          <p:cNvPr id="4" name="Slide 40">
            <a:hlinkClick r:id="" action="ppaction://media"/>
            <a:extLst>
              <a:ext uri="{FF2B5EF4-FFF2-40B4-BE49-F238E27FC236}">
                <a16:creationId xmlns:a16="http://schemas.microsoft.com/office/drawing/2014/main" id="{7549BDD0-0B87-4BC1-BF59-A6C95E75D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83" y="6110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4638-4E3F-4959-9781-7E0ADA78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Employee Fire Safety Training &amp;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CFFDB-8C43-4684-9001-0B055CFA3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Know individual responsibilities and limitations</a:t>
            </a:r>
          </a:p>
          <a:p>
            <a:r>
              <a:rPr lang="en-US" dirty="0"/>
              <a:t>New employee orientation and regular training </a:t>
            </a:r>
          </a:p>
          <a:p>
            <a:r>
              <a:rPr lang="en-US" dirty="0"/>
              <a:t>Record keeping</a:t>
            </a:r>
          </a:p>
          <a:p>
            <a:pPr lvl="1"/>
            <a:r>
              <a:rPr lang="en-US" dirty="0"/>
              <a:t>Fire alarm inspection reports, sprinkler inspection reports, kitchen hood inspection reports, monthly fire extinguisher inspection log, emergency light inspection log, etc.</a:t>
            </a:r>
          </a:p>
        </p:txBody>
      </p:sp>
      <p:pic>
        <p:nvPicPr>
          <p:cNvPr id="4" name="Slide 41">
            <a:hlinkClick r:id="" action="ppaction://media"/>
            <a:extLst>
              <a:ext uri="{FF2B5EF4-FFF2-40B4-BE49-F238E27FC236}">
                <a16:creationId xmlns:a16="http://schemas.microsoft.com/office/drawing/2014/main" id="{37737C94-2E55-4357-862A-90D9B1450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0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AE91-CCF8-4767-9CDD-225E9A1A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Employee Fire Safety Training &amp;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365B-0AE1-43D1-B616-C024774A3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 staff on the use of portable fire extinguishers. </a:t>
            </a:r>
          </a:p>
          <a:p>
            <a:r>
              <a:rPr lang="en-US" dirty="0"/>
              <a:t>The Louisville Fire Department provides fire extinguisher training for groups on request, free of charge.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Slide 42">
            <a:hlinkClick r:id="" action="ppaction://media"/>
            <a:extLst>
              <a:ext uri="{FF2B5EF4-FFF2-40B4-BE49-F238E27FC236}">
                <a16:creationId xmlns:a16="http://schemas.microsoft.com/office/drawing/2014/main" id="{BD176797-CDFD-4482-AD63-37D1D7EFA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759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B17DC-0DED-4465-94B3-D4C1C62C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Emergency/Evacuation Drills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5BED-E0D3-489B-B912-10FD497E6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 drills at least quarterly</a:t>
            </a:r>
          </a:p>
          <a:p>
            <a:pPr lvl="1"/>
            <a:r>
              <a:rPr lang="en-US" dirty="0"/>
              <a:t>At unexpected times under varying conditions, to avoid complacency </a:t>
            </a:r>
          </a:p>
          <a:p>
            <a:r>
              <a:rPr lang="en-US" dirty="0"/>
              <a:t>Record keeping</a:t>
            </a:r>
          </a:p>
          <a:p>
            <a:pPr lvl="1"/>
            <a:r>
              <a:rPr lang="en-US" dirty="0"/>
              <a:t>Document fire extinguisher training and drills - dates, methods, personnel on duty, etc. </a:t>
            </a:r>
          </a:p>
        </p:txBody>
      </p:sp>
      <p:pic>
        <p:nvPicPr>
          <p:cNvPr id="5" name="Slide 43">
            <a:hlinkClick r:id="" action="ppaction://media"/>
            <a:extLst>
              <a:ext uri="{FF2B5EF4-FFF2-40B4-BE49-F238E27FC236}">
                <a16:creationId xmlns:a16="http://schemas.microsoft.com/office/drawing/2014/main" id="{E1A8571F-1682-4E83-9D63-622878459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15" y="597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9668-9AF8-483C-9875-D4DA52FE0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Complete a Pre-event checklist before event / Opening for the day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63F34B8-AE54-498B-89A8-081B80436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89329" y="1925955"/>
            <a:ext cx="3371960" cy="4474846"/>
          </a:xfrm>
        </p:spPr>
      </p:pic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EA850639-CC44-45A0-A6F2-9F89605E6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710" y="1925951"/>
            <a:ext cx="3371962" cy="4474850"/>
          </a:xfrm>
          <a:prstGeom prst="rect">
            <a:avLst/>
          </a:prstGeom>
        </p:spPr>
      </p:pic>
      <p:pic>
        <p:nvPicPr>
          <p:cNvPr id="3" name="Slide 44">
            <a:hlinkClick r:id="" action="ppaction://media"/>
            <a:extLst>
              <a:ext uri="{FF2B5EF4-FFF2-40B4-BE49-F238E27FC236}">
                <a16:creationId xmlns:a16="http://schemas.microsoft.com/office/drawing/2014/main" id="{58D3FD02-F2C9-426E-8116-ABF254ABD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453" y="6096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DB3B-9EC0-430D-B6F6-A540C49A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Pre-event Checklist: Exits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4D611-9724-4817-9514-6D6BEFE8D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Are all exit doors unlocked?</a:t>
            </a:r>
          </a:p>
          <a:p>
            <a:r>
              <a:rPr lang="en-US" dirty="0"/>
              <a:t>Are all exit doors operational?</a:t>
            </a:r>
          </a:p>
          <a:p>
            <a:r>
              <a:rPr lang="en-US" dirty="0"/>
              <a:t>Are any exit doors chained shut?</a:t>
            </a:r>
          </a:p>
          <a:p>
            <a:r>
              <a:rPr lang="en-US" dirty="0"/>
              <a:t>Exit doors swing outwards </a:t>
            </a:r>
          </a:p>
          <a:p>
            <a:r>
              <a:rPr lang="en-US" dirty="0"/>
              <a:t>Is there a clear path from exits to public ways?  No exits blocked on outside?</a:t>
            </a:r>
          </a:p>
          <a:p>
            <a:r>
              <a:rPr lang="en-US" dirty="0"/>
              <a:t>Are all exit lights illuminated?</a:t>
            </a:r>
          </a:p>
          <a:p>
            <a:r>
              <a:rPr lang="en-US" dirty="0"/>
              <a:t>Is emergency lighting operational?</a:t>
            </a:r>
          </a:p>
          <a:p>
            <a:r>
              <a:rPr lang="en-US" dirty="0"/>
              <a:t>Are all exits, aisles, corridors, stairways clear and unobstructed?</a:t>
            </a:r>
          </a:p>
          <a:p>
            <a:r>
              <a:rPr lang="en-US" dirty="0"/>
              <a:t>Is Capacity posted, visible, and known to employees?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de 45">
            <a:hlinkClick r:id="" action="ppaction://media"/>
            <a:extLst>
              <a:ext uri="{FF2B5EF4-FFF2-40B4-BE49-F238E27FC236}">
                <a16:creationId xmlns:a16="http://schemas.microsoft.com/office/drawing/2014/main" id="{0CBBF7DF-7ABB-447F-9017-4E3B71550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493" y="6092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42348-800C-4E6E-904D-F6F45254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Pre-event Checklist: Sprinklers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5813D-C563-4169-A645-FB99E6FFC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sprinkler system been inspected in last 12 months?</a:t>
            </a:r>
          </a:p>
          <a:p>
            <a:r>
              <a:rPr lang="en-US" dirty="0"/>
              <a:t>Are the valves at the riser open?</a:t>
            </a:r>
          </a:p>
          <a:p>
            <a:r>
              <a:rPr lang="en-US" dirty="0"/>
              <a:t>Are there decorations hanging from sprinkler heads or piping?</a:t>
            </a:r>
          </a:p>
          <a:p>
            <a:r>
              <a:rPr lang="en-US" dirty="0"/>
              <a:t>Has kitchen hood suppression system been inspected in last 6 months?</a:t>
            </a:r>
          </a:p>
          <a:p>
            <a:endParaRPr lang="en-US" dirty="0"/>
          </a:p>
        </p:txBody>
      </p:sp>
      <p:pic>
        <p:nvPicPr>
          <p:cNvPr id="4" name="Slide 46">
            <a:hlinkClick r:id="" action="ppaction://media"/>
            <a:extLst>
              <a:ext uri="{FF2B5EF4-FFF2-40B4-BE49-F238E27FC236}">
                <a16:creationId xmlns:a16="http://schemas.microsoft.com/office/drawing/2014/main" id="{62E5DC0D-8575-48CC-ADB8-C4B656239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9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7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391F-95D8-41FE-B7DA-90FF40F2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Pre-event Checklist: Fire Alarm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E2DDA-E147-4B5D-BE5E-5640FAFA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Has fire alarm system been inspected in last 12 months?</a:t>
            </a:r>
          </a:p>
          <a:p>
            <a:pPr lvl="1"/>
            <a:r>
              <a:rPr lang="en-US" dirty="0"/>
              <a:t>Does panel show power?  Is there a trouble signal? Is it alarm mode?  </a:t>
            </a:r>
          </a:p>
          <a:p>
            <a:pPr lvl="1"/>
            <a:r>
              <a:rPr lang="en-US" dirty="0"/>
              <a:t>Are fire alarm pull stations unobstructed and in working order?</a:t>
            </a:r>
          </a:p>
          <a:p>
            <a:r>
              <a:rPr lang="en-US" dirty="0"/>
              <a:t>Is voice activation system in working order?</a:t>
            </a:r>
          </a:p>
          <a:p>
            <a:pPr lvl="1"/>
            <a:r>
              <a:rPr lang="en-US" dirty="0"/>
              <a:t>Will the lights turn on and music turn off in event of emergency?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Slide 47">
            <a:hlinkClick r:id="" action="ppaction://media"/>
            <a:extLst>
              <a:ext uri="{FF2B5EF4-FFF2-40B4-BE49-F238E27FC236}">
                <a16:creationId xmlns:a16="http://schemas.microsoft.com/office/drawing/2014/main" id="{315DEB17-77FA-477F-9B44-1406B7A11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8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3898-DCFA-407D-BC62-96E3DB1E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Pre-event Checklist: Fire Extinguishers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C1083-8089-4F93-BDF8-B37638B6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65720" cy="4525963"/>
          </a:xfrm>
        </p:spPr>
        <p:txBody>
          <a:bodyPr/>
          <a:lstStyle/>
          <a:p>
            <a:r>
              <a:rPr lang="en-US" dirty="0"/>
              <a:t>Are fire extinguishers available, visible, and read for use?</a:t>
            </a:r>
          </a:p>
          <a:p>
            <a:pPr lvl="1"/>
            <a:r>
              <a:rPr lang="en-US" dirty="0"/>
              <a:t>Have they been checked monthly and inspected in last 12 months?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fire extinguisher on a wall&#10;&#10;Description automatically generated">
            <a:extLst>
              <a:ext uri="{FF2B5EF4-FFF2-40B4-BE49-F238E27FC236}">
                <a16:creationId xmlns:a16="http://schemas.microsoft.com/office/drawing/2014/main" id="{858CEAFD-E8BD-4527-8647-43F4F4946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260" y="1600200"/>
            <a:ext cx="3171825" cy="4762500"/>
          </a:xfrm>
          <a:prstGeom prst="rect">
            <a:avLst/>
          </a:prstGeom>
        </p:spPr>
      </p:pic>
      <p:pic>
        <p:nvPicPr>
          <p:cNvPr id="6" name="Slide 48">
            <a:hlinkClick r:id="" action="ppaction://media"/>
            <a:extLst>
              <a:ext uri="{FF2B5EF4-FFF2-40B4-BE49-F238E27FC236}">
                <a16:creationId xmlns:a16="http://schemas.microsoft.com/office/drawing/2014/main" id="{A3C5FB15-C5AF-48D5-AF47-72F60AC2E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004" y="6066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33C0-8176-426D-BDBF-FAE02D7F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Pre-event Checklist: Special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D8BBC-1046-4D00-9BA9-596D7F35E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Are interior finishes, such as stage curtains and wall fabrics, flame retardant?</a:t>
            </a:r>
          </a:p>
          <a:p>
            <a:pPr lvl="1"/>
            <a:r>
              <a:rPr lang="en-US" dirty="0"/>
              <a:t>Is documentation on hand?</a:t>
            </a:r>
          </a:p>
          <a:p>
            <a:r>
              <a:rPr lang="en-US" dirty="0"/>
              <a:t>Pyrotechnics and flame effects are strictly prohibited unless approved and permitted by Louisville Metro and the Louisville Fire Department</a:t>
            </a:r>
          </a:p>
          <a:p>
            <a:r>
              <a:rPr lang="en-US" dirty="0"/>
              <a:t>Is inclement weather expected?</a:t>
            </a:r>
          </a:p>
          <a:p>
            <a:pPr lvl="1"/>
            <a:r>
              <a:rPr lang="en-US" dirty="0"/>
              <a:t>Do you have a severe weather plan?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Slide 49">
            <a:hlinkClick r:id="" action="ppaction://media"/>
            <a:extLst>
              <a:ext uri="{FF2B5EF4-FFF2-40B4-BE49-F238E27FC236}">
                <a16:creationId xmlns:a16="http://schemas.microsoft.com/office/drawing/2014/main" id="{6AA7496E-C396-4A4A-BAFC-053A98842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637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6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3AE7-B47A-496E-BBBE-1F052D52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8077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Iroquois Theater</a:t>
            </a:r>
            <a:br>
              <a:rPr lang="en-US"/>
            </a:br>
            <a:r>
              <a:rPr lang="en-US"/>
              <a:t>Chicago, IL  1903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Deaths - 602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85BEC-99D2-4AC1-B4AF-0C5D8C67B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293" y="2148395"/>
            <a:ext cx="3559946" cy="3852909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Cause: arc light ignited stage curtains</a:t>
            </a:r>
          </a:p>
          <a:p>
            <a:r>
              <a:rPr lang="en-US"/>
              <a:t>Asbestos fire curtain failed, allowing toxic smoke into auditorium.</a:t>
            </a:r>
          </a:p>
          <a:p>
            <a:r>
              <a:rPr lang="en-US"/>
              <a:t>Fire exits were hidden by draperies and secured with unfamiliar locks</a:t>
            </a:r>
          </a:p>
          <a:p>
            <a:r>
              <a:rPr lang="en-US"/>
              <a:t>Mass panic, bodies were found stacked 10 feet high around blocked exits</a:t>
            </a:r>
          </a:p>
          <a:p>
            <a:endParaRPr lang="en-US"/>
          </a:p>
        </p:txBody>
      </p:sp>
      <p:pic>
        <p:nvPicPr>
          <p:cNvPr id="6" name="Content Placeholder 5" descr="A picture containing building, old, several&#10;&#10;Description automatically generated">
            <a:extLst>
              <a:ext uri="{FF2B5EF4-FFF2-40B4-BE49-F238E27FC236}">
                <a16:creationId xmlns:a16="http://schemas.microsoft.com/office/drawing/2014/main" id="{4792198F-6CB7-41D2-8942-5599AD91DA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74345" y="2326784"/>
            <a:ext cx="4305941" cy="2884980"/>
          </a:xfrm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A9CEBAE5-5761-41F9-81EF-AEECB7821D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515" y="5973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0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73BA-EB9D-4B66-ADF1-5CBA277C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Pre-event Checklist: Outdoor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1E138-E592-45E6-B7D3-FFC289774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emergency access/egress of outdoor even clear from obstructions?</a:t>
            </a:r>
          </a:p>
          <a:p>
            <a:r>
              <a:rPr lang="en-US" dirty="0"/>
              <a:t>Have tents over 400 square feet been approved and permitted by Louisville Metro?</a:t>
            </a:r>
          </a:p>
          <a:p>
            <a:r>
              <a:rPr lang="en-US" dirty="0"/>
              <a:t>Is the outdoor event overcrowded?</a:t>
            </a:r>
          </a:p>
        </p:txBody>
      </p:sp>
      <p:pic>
        <p:nvPicPr>
          <p:cNvPr id="4" name="Slide 50">
            <a:hlinkClick r:id="" action="ppaction://media"/>
            <a:extLst>
              <a:ext uri="{FF2B5EF4-FFF2-40B4-BE49-F238E27FC236}">
                <a16:creationId xmlns:a16="http://schemas.microsoft.com/office/drawing/2014/main" id="{B4F15CE7-1278-4703-BCB5-CCB40BA3D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249" y="6011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786E-8439-4D91-8549-9BA80EF1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During the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B0D72-4419-4DE3-8495-89DBA1477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Walk the rooms and make sure exit paths are staying clear</a:t>
            </a:r>
          </a:p>
          <a:p>
            <a:r>
              <a:rPr lang="en-US" dirty="0"/>
              <a:t>Educate employees on the importance of keeping exit paths clear</a:t>
            </a:r>
          </a:p>
          <a:p>
            <a:r>
              <a:rPr lang="en-US" dirty="0"/>
              <a:t>Look for situations that could challenge evacuation and egress </a:t>
            </a:r>
          </a:p>
          <a:p>
            <a:r>
              <a:rPr lang="en-US" dirty="0"/>
              <a:t>Fixed seating must remain fixed </a:t>
            </a:r>
          </a:p>
          <a:p>
            <a:r>
              <a:rPr lang="en-US" dirty="0"/>
              <a:t>Maintain posted capacity </a:t>
            </a:r>
          </a:p>
        </p:txBody>
      </p:sp>
      <p:pic>
        <p:nvPicPr>
          <p:cNvPr id="4" name="Slide 51">
            <a:hlinkClick r:id="" action="ppaction://media"/>
            <a:extLst>
              <a:ext uri="{FF2B5EF4-FFF2-40B4-BE49-F238E27FC236}">
                <a16:creationId xmlns:a16="http://schemas.microsoft.com/office/drawing/2014/main" id="{014C0F12-A6D7-4E85-8243-F1642365F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616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CB13-BFB0-422E-874D-B9208BD6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Occupant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47119-71AD-4397-8315-C4729788D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Monitor your occupant load:</a:t>
            </a:r>
          </a:p>
          <a:p>
            <a:pPr lvl="1"/>
            <a:r>
              <a:rPr lang="en-US" dirty="0"/>
              <a:t>Track the number of persons entering and exiting the building.</a:t>
            </a:r>
          </a:p>
          <a:p>
            <a:pPr lvl="1"/>
            <a:r>
              <a:rPr lang="en-US" dirty="0"/>
              <a:t>Never exceed your posted occupancy number</a:t>
            </a:r>
          </a:p>
          <a:p>
            <a:pPr lvl="1"/>
            <a:r>
              <a:rPr lang="en-US" dirty="0"/>
              <a:t>Your occupancy has been set by professionals, based on factors such as square footage, number and width of exits, and use of the space</a:t>
            </a:r>
          </a:p>
        </p:txBody>
      </p:sp>
      <p:pic>
        <p:nvPicPr>
          <p:cNvPr id="4" name="Slide 52">
            <a:hlinkClick r:id="" action="ppaction://media"/>
            <a:extLst>
              <a:ext uri="{FF2B5EF4-FFF2-40B4-BE49-F238E27FC236}">
                <a16:creationId xmlns:a16="http://schemas.microsoft.com/office/drawing/2014/main" id="{C0D0DF92-9D40-4C2B-AA1C-C96960D2C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126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B535-FA31-43CF-B17C-07C46709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Occupant Load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44501-7612-41BC-A444-050808738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If you have inadvertently exceeded your occupant load:</a:t>
            </a:r>
          </a:p>
          <a:p>
            <a:pPr lvl="1"/>
            <a:r>
              <a:rPr lang="en-US" dirty="0"/>
              <a:t>Stop entry of new patrons</a:t>
            </a:r>
          </a:p>
          <a:p>
            <a:pPr lvl="1"/>
            <a:r>
              <a:rPr lang="en-US" dirty="0"/>
              <a:t>Ask those nearest the entrance to step back outside, then work inward </a:t>
            </a:r>
          </a:p>
          <a:p>
            <a:pPr lvl="1"/>
            <a:r>
              <a:rPr lang="en-US" dirty="0"/>
              <a:t>Take a head count if necessary </a:t>
            </a:r>
          </a:p>
          <a:p>
            <a:pPr lvl="1"/>
            <a:r>
              <a:rPr lang="en-US" dirty="0"/>
              <a:t>Once capacity is met, patrons can be allowed back in, as others leave, 1 for 1</a:t>
            </a:r>
          </a:p>
          <a:p>
            <a:pPr marL="457200" lvl="1" indent="0">
              <a:buNone/>
            </a:pPr>
            <a:r>
              <a:rPr lang="en-US" dirty="0"/>
              <a:t> </a:t>
            </a:r>
          </a:p>
          <a:p>
            <a:pPr lvl="1"/>
            <a:endParaRPr lang="en-US" dirty="0"/>
          </a:p>
        </p:txBody>
      </p:sp>
      <p:pic>
        <p:nvPicPr>
          <p:cNvPr id="4" name="Slide 53">
            <a:hlinkClick r:id="" action="ppaction://media"/>
            <a:extLst>
              <a:ext uri="{FF2B5EF4-FFF2-40B4-BE49-F238E27FC236}">
                <a16:creationId xmlns:a16="http://schemas.microsoft.com/office/drawing/2014/main" id="{22B3118A-9D39-4D49-9DDD-D8521A136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494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3869-A61C-447B-87FD-424D42352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Occupant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FDA86-E58A-46D0-8FA5-756F6214A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occupant load is still in excess:</a:t>
            </a:r>
          </a:p>
          <a:p>
            <a:pPr lvl="1"/>
            <a:r>
              <a:rPr lang="en-US" dirty="0"/>
              <a:t>Stop serving alcohol</a:t>
            </a:r>
          </a:p>
          <a:p>
            <a:pPr lvl="1"/>
            <a:r>
              <a:rPr lang="en-US" dirty="0"/>
              <a:t>Close the facility</a:t>
            </a:r>
          </a:p>
          <a:p>
            <a:pPr lvl="1"/>
            <a:r>
              <a:rPr lang="en-US" dirty="0"/>
              <a:t>Shut down the music/entertainment</a:t>
            </a:r>
          </a:p>
          <a:p>
            <a:pPr lvl="1"/>
            <a:r>
              <a:rPr lang="en-US" dirty="0"/>
              <a:t>Make an announcement that people need to leave the premises </a:t>
            </a:r>
          </a:p>
          <a:p>
            <a:pPr lvl="1"/>
            <a:r>
              <a:rPr lang="en-US" dirty="0"/>
              <a:t>Clarify there is no emergency and ask patrons to calmly exit  </a:t>
            </a:r>
          </a:p>
          <a:p>
            <a:pPr lvl="1"/>
            <a:r>
              <a:rPr lang="en-US" dirty="0"/>
              <a:t>Contact police/fire department/Fire Marshal, if you need assistance </a:t>
            </a:r>
          </a:p>
          <a:p>
            <a:pPr lvl="1"/>
            <a:endParaRPr lang="en-US" dirty="0"/>
          </a:p>
        </p:txBody>
      </p:sp>
      <p:pic>
        <p:nvPicPr>
          <p:cNvPr id="4" name="Slide 54">
            <a:hlinkClick r:id="" action="ppaction://media"/>
            <a:extLst>
              <a:ext uri="{FF2B5EF4-FFF2-40B4-BE49-F238E27FC236}">
                <a16:creationId xmlns:a16="http://schemas.microsoft.com/office/drawing/2014/main" id="{E1193412-98E5-4569-AEE9-7739DA768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126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00FA-6512-4873-BBDA-9360916E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In the event of an emergency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CA6D1-F841-4304-A240-1753727AF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Make an announcement to evacuate</a:t>
            </a:r>
          </a:p>
          <a:p>
            <a:pPr lvl="1"/>
            <a:r>
              <a:rPr lang="en-US" dirty="0"/>
              <a:t>Calmly direct patrons to nearest exit</a:t>
            </a:r>
          </a:p>
          <a:p>
            <a:pPr lvl="1"/>
            <a:r>
              <a:rPr lang="en-US" dirty="0"/>
              <a:t>Do not reserve “special” exits, such as “Band Only”</a:t>
            </a:r>
          </a:p>
          <a:p>
            <a:pPr lvl="1"/>
            <a:r>
              <a:rPr lang="en-US" dirty="0"/>
              <a:t>Use all exits  </a:t>
            </a:r>
          </a:p>
          <a:p>
            <a:pPr lvl="1"/>
            <a:r>
              <a:rPr lang="en-US" dirty="0"/>
              <a:t>Ensure communication between exit points if necessary to safely direct the flow of egress traffic, minimizing congestion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Slide 55">
            <a:hlinkClick r:id="" action="ppaction://media"/>
            <a:extLst>
              <a:ext uri="{FF2B5EF4-FFF2-40B4-BE49-F238E27FC236}">
                <a16:creationId xmlns:a16="http://schemas.microsoft.com/office/drawing/2014/main" id="{64AB75B4-8894-40F4-AB63-693D4EFFE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494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8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3ED1-A444-4FEC-B303-ECD6122D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Portable Fire Extinguisher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72B41-7913-46A9-B287-7E8922E5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Sound the fire alarm – activate pull station and call 911  </a:t>
            </a:r>
          </a:p>
          <a:p>
            <a:r>
              <a:rPr lang="en-US" dirty="0"/>
              <a:t>Evacuate if necessary</a:t>
            </a:r>
          </a:p>
          <a:p>
            <a:r>
              <a:rPr lang="en-US" dirty="0"/>
              <a:t>If you choose to extinguish a small fire, choose an emergency evacuation path </a:t>
            </a:r>
          </a:p>
          <a:p>
            <a:r>
              <a:rPr lang="en-US" dirty="0"/>
              <a:t>If the fire is too large and you do not know how to use an extinguisher or are uncomfortable, evacuate </a:t>
            </a:r>
          </a:p>
        </p:txBody>
      </p:sp>
      <p:pic>
        <p:nvPicPr>
          <p:cNvPr id="4" name="Slide 56">
            <a:hlinkClick r:id="" action="ppaction://media"/>
            <a:extLst>
              <a:ext uri="{FF2B5EF4-FFF2-40B4-BE49-F238E27FC236}">
                <a16:creationId xmlns:a16="http://schemas.microsoft.com/office/drawing/2014/main" id="{FEA1A234-9979-4C89-9B36-661E85A59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615" y="6137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BC81-7D59-4F5E-85B5-FD6F18FC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Portable Fire Extinguisher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62855-3839-4EBB-BDB9-175C1C460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Choose appropriate fire extinguisher</a:t>
            </a:r>
          </a:p>
          <a:p>
            <a:pPr lvl="1"/>
            <a:r>
              <a:rPr lang="en-US" dirty="0"/>
              <a:t>Multi-purpose Class ABC extinguisher</a:t>
            </a:r>
          </a:p>
          <a:p>
            <a:pPr lvl="2"/>
            <a:r>
              <a:rPr lang="en-US" dirty="0"/>
              <a:t>Most fires </a:t>
            </a:r>
          </a:p>
          <a:p>
            <a:pPr lvl="1"/>
            <a:r>
              <a:rPr lang="en-US" dirty="0"/>
              <a:t>Class A water extinguisher</a:t>
            </a:r>
          </a:p>
          <a:p>
            <a:pPr lvl="2"/>
            <a:r>
              <a:rPr lang="en-US" dirty="0"/>
              <a:t>Ordinary combustibles only</a:t>
            </a:r>
          </a:p>
          <a:p>
            <a:pPr lvl="1"/>
            <a:r>
              <a:rPr lang="en-US" dirty="0"/>
              <a:t>Class BC carbon dioxide extinguisher</a:t>
            </a:r>
          </a:p>
          <a:p>
            <a:pPr lvl="2"/>
            <a:r>
              <a:rPr lang="en-US" dirty="0"/>
              <a:t>Flammable liquids, energized electrical fires </a:t>
            </a:r>
          </a:p>
          <a:p>
            <a:pPr lvl="1"/>
            <a:r>
              <a:rPr lang="en-US" dirty="0"/>
              <a:t>Class K kitchen extinguisher</a:t>
            </a:r>
          </a:p>
          <a:p>
            <a:pPr lvl="2"/>
            <a:r>
              <a:rPr lang="en-US" dirty="0"/>
              <a:t>Kitchen/grease fires </a:t>
            </a:r>
          </a:p>
          <a:p>
            <a:endParaRPr lang="en-US" dirty="0"/>
          </a:p>
        </p:txBody>
      </p:sp>
      <p:pic>
        <p:nvPicPr>
          <p:cNvPr id="4" name="Slide 57">
            <a:hlinkClick r:id="" action="ppaction://media"/>
            <a:extLst>
              <a:ext uri="{FF2B5EF4-FFF2-40B4-BE49-F238E27FC236}">
                <a16:creationId xmlns:a16="http://schemas.microsoft.com/office/drawing/2014/main" id="{C2694DDC-34AB-4A7F-AF8C-3F442115B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494" y="6092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60D6-8D56-4368-931A-8DC1BB2C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Portable Fire Extinguisher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60CF-0069-470D-B7B9-BB1278699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PASS method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ull pin/seal at handle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im at base of fire (6 to 8 feet away)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queeze handles together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weep nozzle side to side </a:t>
            </a:r>
          </a:p>
          <a:p>
            <a:r>
              <a:rPr lang="en-US" dirty="0"/>
              <a:t>If fire progresses or smoke is too toxic, evacuate immediately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Slide 58">
            <a:hlinkClick r:id="" action="ppaction://media"/>
            <a:extLst>
              <a:ext uri="{FF2B5EF4-FFF2-40B4-BE49-F238E27FC236}">
                <a16:creationId xmlns:a16="http://schemas.microsoft.com/office/drawing/2014/main" id="{6DDD41DC-8AED-4270-A57E-173D905B9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615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15AA-8799-434B-9850-5FADA8C8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AF073-44E1-4716-AC3D-C6A91B291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03" y="1600200"/>
            <a:ext cx="8012097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 for taking the Louisville Fire Department’s Crowd Manager Training Program</a:t>
            </a:r>
          </a:p>
          <a:p>
            <a:r>
              <a:rPr lang="en-US" dirty="0"/>
              <a:t>Please click on the following link to take a short exam. Upon passing, a record will be kept by Louisville fire confirming your completion and passing of the course. </a:t>
            </a:r>
            <a:endParaRPr lang="en-US" sz="1600" dirty="0"/>
          </a:p>
          <a:p>
            <a:pPr marL="0" indent="0" algn="ctr">
              <a:buNone/>
            </a:pPr>
            <a:r>
              <a:rPr lang="en-US" sz="4400" dirty="0">
                <a:hlinkClick r:id="rId4"/>
              </a:rPr>
              <a:t>EXAM LINK</a:t>
            </a:r>
            <a:endParaRPr lang="en-US" sz="44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F8253D-EDF6-4387-86A0-28A4984A8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369" y="323052"/>
            <a:ext cx="1029810" cy="1143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096149C-638A-48C9-BD94-47D1D58CC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467" y="274638"/>
            <a:ext cx="1282818" cy="1325562"/>
          </a:xfrm>
          <a:prstGeom prst="rect">
            <a:avLst/>
          </a:prstGeom>
        </p:spPr>
      </p:pic>
      <p:pic>
        <p:nvPicPr>
          <p:cNvPr id="4" name="Slide 59">
            <a:hlinkClick r:id="" action="ppaction://media"/>
            <a:extLst>
              <a:ext uri="{FF2B5EF4-FFF2-40B4-BE49-F238E27FC236}">
                <a16:creationId xmlns:a16="http://schemas.microsoft.com/office/drawing/2014/main" id="{4886838B-F401-4744-9C39-F31B9EBB2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616" y="6003925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13CB4-4402-47AF-BFED-AF52CF377A16}"/>
              </a:ext>
            </a:extLst>
          </p:cNvPr>
          <p:cNvSpPr txBox="1"/>
          <p:nvPr/>
        </p:nvSpPr>
        <p:spPr>
          <a:xfrm>
            <a:off x="7211704" y="6308725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#FIRESAFE502</a:t>
            </a:r>
          </a:p>
        </p:txBody>
      </p:sp>
    </p:spTree>
    <p:extLst>
      <p:ext uri="{BB962C8B-B14F-4D97-AF65-F5344CB8AC3E}">
        <p14:creationId xmlns:p14="http://schemas.microsoft.com/office/powerpoint/2010/main" val="23435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Cocoanut Grove Nightclub</a:t>
            </a:r>
            <a:br>
              <a:rPr lang="en-US"/>
            </a:br>
            <a:r>
              <a:rPr lang="en-US"/>
              <a:t>Boston, MA 1942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Deaths – 492 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256" y="2077374"/>
            <a:ext cx="3810697" cy="3045041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Cause: believed to be match that ignited flammable wall and ceiling material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Building was grossly overcrowded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Inadequate fire protection systems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Inadequate exits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Poorly trained staff</a:t>
            </a:r>
          </a:p>
          <a:p>
            <a:endParaRPr lang="en-US" dirty="0"/>
          </a:p>
        </p:txBody>
      </p:sp>
      <p:pic>
        <p:nvPicPr>
          <p:cNvPr id="13" name="Content Placeholder 12" descr="A crowd of people in a street&#10;&#10;Description automatically generated with low confidence">
            <a:extLst>
              <a:ext uri="{FF2B5EF4-FFF2-40B4-BE49-F238E27FC236}">
                <a16:creationId xmlns:a16="http://schemas.microsoft.com/office/drawing/2014/main" id="{2FDA197E-B566-4F57-96F7-7A89770E01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861059" y="1822016"/>
            <a:ext cx="3810697" cy="2146304"/>
          </a:xfrm>
        </p:spPr>
      </p:pic>
      <p:pic>
        <p:nvPicPr>
          <p:cNvPr id="15" name="Picture 14" descr="A picture containing person, cart, cluttered, several&#10;&#10;Description automatically generated">
            <a:extLst>
              <a:ext uri="{FF2B5EF4-FFF2-40B4-BE49-F238E27FC236}">
                <a16:creationId xmlns:a16="http://schemas.microsoft.com/office/drawing/2014/main" id="{8FBDB809-E8FA-4244-91E4-461EBFA02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563" y="4136994"/>
            <a:ext cx="3159193" cy="2372545"/>
          </a:xfrm>
          <a:prstGeom prst="rect">
            <a:avLst/>
          </a:prstGeom>
        </p:spPr>
      </p:pic>
      <p:pic>
        <p:nvPicPr>
          <p:cNvPr id="5" name="Slide 6">
            <a:hlinkClick r:id="" action="ppaction://media"/>
            <a:extLst>
              <a:ext uri="{FF2B5EF4-FFF2-40B4-BE49-F238E27FC236}">
                <a16:creationId xmlns:a16="http://schemas.microsoft.com/office/drawing/2014/main" id="{DF59EE6E-E229-4DD1-81AB-7B488BE94B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71" y="60612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4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B80C81-81F2-468A-BCCE-443F2EED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6544"/>
            <a:ext cx="8229600" cy="77109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Rhythm Club Dance Hall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/>
              <a:t>Natchez, MS  1940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Deaths 209 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D5E602-F4B5-45F6-8EC5-959C97D48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41236"/>
            <a:ext cx="8229600" cy="4084927"/>
          </a:xfrm>
        </p:spPr>
        <p:txBody>
          <a:bodyPr/>
          <a:lstStyle/>
          <a:p>
            <a:r>
              <a:rPr lang="en-US"/>
              <a:t>Discarded match or cigarette ignited highly flammable decorations</a:t>
            </a:r>
          </a:p>
          <a:p>
            <a:r>
              <a:rPr lang="en-US"/>
              <a:t>21 of 24 windows were boarded shut</a:t>
            </a:r>
          </a:p>
          <a:p>
            <a:r>
              <a:rPr lang="en-US"/>
              <a:t>Rear exit was padlocked and boarded shut</a:t>
            </a:r>
          </a:p>
          <a:p>
            <a:r>
              <a:rPr lang="en-US"/>
              <a:t>Doors at front exit swung inward</a:t>
            </a:r>
          </a:p>
          <a:p>
            <a:endParaRPr lang="en-US"/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CFF5DFD6-4CB3-4BAC-B8B0-3BECB73382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760" y="60005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5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8107-A0BD-4DB6-8AC3-BC4969CD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4905"/>
            <a:ext cx="8229600" cy="78843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Beverly Hills Supper Club</a:t>
            </a:r>
            <a:br>
              <a:rPr lang="en-US"/>
            </a:br>
            <a:r>
              <a:rPr lang="en-US"/>
              <a:t>Southgate, KY  1977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Deaths - 165</a:t>
            </a:r>
          </a:p>
        </p:txBody>
      </p:sp>
      <p:pic>
        <p:nvPicPr>
          <p:cNvPr id="6" name="Content Placeholder 5" descr="A picture containing outdoor, people, group, crowd&#10;&#10;Description automatically generated">
            <a:extLst>
              <a:ext uri="{FF2B5EF4-FFF2-40B4-BE49-F238E27FC236}">
                <a16:creationId xmlns:a16="http://schemas.microsoft.com/office/drawing/2014/main" id="{A1945D96-599F-44B4-97A0-8FA8577571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91357" y="1943100"/>
            <a:ext cx="3071674" cy="230375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536C7-3FC3-4BE5-B63E-71C8F3E91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6084" y="2041864"/>
            <a:ext cx="3830715" cy="4084299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Cause: believed to be electrical malfunction</a:t>
            </a:r>
          </a:p>
          <a:p>
            <a:r>
              <a:rPr lang="en-US"/>
              <a:t>Overcrowded</a:t>
            </a:r>
          </a:p>
          <a:p>
            <a:r>
              <a:rPr lang="en-US"/>
              <a:t>Inadequate fire exits</a:t>
            </a:r>
          </a:p>
          <a:p>
            <a:r>
              <a:rPr lang="en-US"/>
              <a:t>Faulty wiring</a:t>
            </a:r>
          </a:p>
          <a:p>
            <a:r>
              <a:rPr lang="en-US"/>
              <a:t>Poor construction</a:t>
            </a:r>
          </a:p>
          <a:p>
            <a:r>
              <a:rPr lang="en-US"/>
              <a:t>No fire protection systems</a:t>
            </a:r>
          </a:p>
          <a:p>
            <a:r>
              <a:rPr lang="en-US"/>
              <a:t>Lack of inspections and oversight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0F9534-57DA-4DA8-A8B5-3340BE2D9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243" y="4398205"/>
            <a:ext cx="3071674" cy="2129694"/>
          </a:xfrm>
          <a:prstGeom prst="rect">
            <a:avLst/>
          </a:prstGeom>
        </p:spPr>
      </p:pic>
      <p:pic>
        <p:nvPicPr>
          <p:cNvPr id="5" name="Slide 8">
            <a:hlinkClick r:id="" action="ppaction://media"/>
            <a:extLst>
              <a:ext uri="{FF2B5EF4-FFF2-40B4-BE49-F238E27FC236}">
                <a16:creationId xmlns:a16="http://schemas.microsoft.com/office/drawing/2014/main" id="{B2F02115-7AC2-4E37-8EDE-494353C849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461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The Station Nightclub</a:t>
            </a:r>
            <a:br>
              <a:rPr lang="en-US"/>
            </a:br>
            <a:r>
              <a:rPr lang="en-US" sz="3600"/>
              <a:t>West Warwick, RI 2003</a:t>
            </a:r>
            <a:br>
              <a:rPr lang="en-US" sz="3600"/>
            </a:br>
            <a:r>
              <a:rPr lang="en-US" sz="3600">
                <a:solidFill>
                  <a:srgbClr val="FF0000"/>
                </a:solidFill>
              </a:rPr>
              <a:t>Deaths - 100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91" y="3989537"/>
            <a:ext cx="2951778" cy="2209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1" y="1771077"/>
            <a:ext cx="3950898" cy="26269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219031"/>
            <a:ext cx="4666891" cy="2130725"/>
          </a:xfrm>
        </p:spPr>
        <p:txBody>
          <a:bodyPr>
            <a:normAutofit fontScale="70000" lnSpcReduction="20000"/>
          </a:bodyPr>
          <a:lstStyle/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Cause: Unapproved indoor pyrotechnics ignited flammable wall and ceiling material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Gross overcrowding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Inadequate fire protection systems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Inadequate exits</a:t>
            </a:r>
          </a:p>
          <a:p>
            <a:pPr marL="285750" indent="-285750"/>
            <a:r>
              <a:rPr lang="en-US" dirty="0">
                <a:latin typeface="Times New Roman" pitchFamily="18" charset="0"/>
                <a:cs typeface="Times New Roman" pitchFamily="18" charset="0"/>
              </a:rPr>
              <a:t>Poorly trained staff</a:t>
            </a:r>
          </a:p>
        </p:txBody>
      </p:sp>
      <p:pic>
        <p:nvPicPr>
          <p:cNvPr id="9" name="Slide 9">
            <a:hlinkClick r:id="" action="ppaction://media"/>
            <a:extLst>
              <a:ext uri="{FF2B5EF4-FFF2-40B4-BE49-F238E27FC236}">
                <a16:creationId xmlns:a16="http://schemas.microsoft.com/office/drawing/2014/main" id="{F7183721-F3CD-4794-B885-57EA3A25E8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2082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9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3AF83BD60FAA479CC39873FB5002B9" ma:contentTypeVersion="2" ma:contentTypeDescription="Create a new document." ma:contentTypeScope="" ma:versionID="79c69fc71662e545e98e82b193940ec0">
  <xsd:schema xmlns:xsd="http://www.w3.org/2001/XMLSchema" xmlns:xs="http://www.w3.org/2001/XMLSchema" xmlns:p="http://schemas.microsoft.com/office/2006/metadata/properties" xmlns:ns2="927f708d-6ae5-403c-8909-dd40e2fe4a5f" targetNamespace="http://schemas.microsoft.com/office/2006/metadata/properties" ma:root="true" ma:fieldsID="4760c3e8cbb5ef8776d1957e7a4b58d5" ns2:_="">
    <xsd:import namespace="927f708d-6ae5-403c-8909-dd40e2fe4a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f708d-6ae5-403c-8909-dd40e2fe4a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D0150-90CE-4F72-91F4-91C9FCE334EE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927f708d-6ae5-403c-8909-dd40e2fe4a5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4B9D1F-0E30-4460-BA03-3A0D983BE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7f708d-6ae5-403c-8909-dd40e2fe4a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32A36F-1793-4515-B4F7-C2E1FC54D9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1948</TotalTime>
  <Words>2650</Words>
  <Application>Microsoft Office PowerPoint</Application>
  <PresentationFormat>On-screen Show (4:3)</PresentationFormat>
  <Paragraphs>334</Paragraphs>
  <Slides>59</Slides>
  <Notes>1</Notes>
  <HiddenSlides>1</HiddenSlides>
  <MMClips>59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Book Antiqua</vt:lpstr>
      <vt:lpstr>Calibri</vt:lpstr>
      <vt:lpstr>Century Gothic</vt:lpstr>
      <vt:lpstr>Times New Roman</vt:lpstr>
      <vt:lpstr>Black</vt:lpstr>
      <vt:lpstr>PowerPoint Presentation</vt:lpstr>
      <vt:lpstr>Introduction</vt:lpstr>
      <vt:lpstr>Objectives </vt:lpstr>
      <vt:lpstr>Background</vt:lpstr>
      <vt:lpstr>Iroquois Theater Chicago, IL  1903 Deaths - 602</vt:lpstr>
      <vt:lpstr>Cocoanut Grove Nightclub Boston, MA 1942 Deaths – 492 </vt:lpstr>
      <vt:lpstr>Rhythm Club Dance Hall  Natchez, MS  1940 Deaths 209 </vt:lpstr>
      <vt:lpstr>Beverly Hills Supper Club Southgate, KY  1977 Deaths - 165</vt:lpstr>
      <vt:lpstr>The Station Nightclub West Warwick, RI 2003 Deaths - 100</vt:lpstr>
      <vt:lpstr>The Station Nightclub – Video </vt:lpstr>
      <vt:lpstr>Other tragic assembly fires</vt:lpstr>
      <vt:lpstr>Non-fire assembly tragedies</vt:lpstr>
      <vt:lpstr>Non-fire assembly tragedies</vt:lpstr>
      <vt:lpstr>Common Themes</vt:lpstr>
      <vt:lpstr>Positive Outcomes</vt:lpstr>
      <vt:lpstr>What is a public assembly occupancy?</vt:lpstr>
      <vt:lpstr>Code Requirements</vt:lpstr>
      <vt:lpstr>Code Requirements</vt:lpstr>
      <vt:lpstr>Code Requirements </vt:lpstr>
      <vt:lpstr>Exits</vt:lpstr>
      <vt:lpstr>Exits</vt:lpstr>
      <vt:lpstr>Exits</vt:lpstr>
      <vt:lpstr>Exits </vt:lpstr>
      <vt:lpstr>Exits</vt:lpstr>
      <vt:lpstr>Storage</vt:lpstr>
      <vt:lpstr>Capacity</vt:lpstr>
      <vt:lpstr>Aisles</vt:lpstr>
      <vt:lpstr>Protection </vt:lpstr>
      <vt:lpstr>Emergency Lighting</vt:lpstr>
      <vt:lpstr>Fire Alarm System</vt:lpstr>
      <vt:lpstr>Fire Alarm System</vt:lpstr>
      <vt:lpstr>Fire Sprinkler System</vt:lpstr>
      <vt:lpstr>Fire Sprinkler System</vt:lpstr>
      <vt:lpstr>Fire Sprinkler System </vt:lpstr>
      <vt:lpstr>Kitchen Hood Suppression System</vt:lpstr>
      <vt:lpstr>Special Amusement Occupancies</vt:lpstr>
      <vt:lpstr>Crowd Manager Responsibilities</vt:lpstr>
      <vt:lpstr>Emergency Action Planning</vt:lpstr>
      <vt:lpstr>Crowd Management Plan</vt:lpstr>
      <vt:lpstr>Emergency Evacuation Plan</vt:lpstr>
      <vt:lpstr>Employee Fire Safety Training &amp; Response</vt:lpstr>
      <vt:lpstr>Employee Fire Safety Training &amp; Response</vt:lpstr>
      <vt:lpstr>Emergency/Evacuation Drills</vt:lpstr>
      <vt:lpstr>Complete a Pre-event checklist before event / Opening for the day</vt:lpstr>
      <vt:lpstr>Pre-event Checklist: Exits</vt:lpstr>
      <vt:lpstr>Pre-event Checklist: Sprinklers</vt:lpstr>
      <vt:lpstr>Pre-event Checklist: Fire Alarm</vt:lpstr>
      <vt:lpstr>Pre-event Checklist: Fire Extinguishers</vt:lpstr>
      <vt:lpstr>Pre-event Checklist: Special Conditions</vt:lpstr>
      <vt:lpstr>Pre-event Checklist: Outdoor Event</vt:lpstr>
      <vt:lpstr>During the event</vt:lpstr>
      <vt:lpstr>Occupant Load</vt:lpstr>
      <vt:lpstr>Occupant Load </vt:lpstr>
      <vt:lpstr>Occupant Load</vt:lpstr>
      <vt:lpstr>In the event of an emergency</vt:lpstr>
      <vt:lpstr>Portable Fire Extinguisher Use</vt:lpstr>
      <vt:lpstr>Portable Fire Extinguisher Use</vt:lpstr>
      <vt:lpstr>Portable Fire Extinguisher Use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priscilla daffin</dc:creator>
  <cp:lastModifiedBy>Williams, Joe</cp:lastModifiedBy>
  <cp:revision>1</cp:revision>
  <cp:lastPrinted>2012-02-16T19:45:42Z</cp:lastPrinted>
  <dcterms:created xsi:type="dcterms:W3CDTF">2012-01-20T15:13:12Z</dcterms:created>
  <dcterms:modified xsi:type="dcterms:W3CDTF">2023-03-30T16:01:45Z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0x0101000F3AF83BD60FAA479CC39873FB5002B9</vt:lpwstr>
  </property>
</Properties>
</file>